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5"/>
  </p:notesMasterIdLst>
  <p:handoutMasterIdLst>
    <p:handoutMasterId r:id="rId26"/>
  </p:handoutMasterIdLst>
  <p:sldIdLst>
    <p:sldId id="256" r:id="rId5"/>
    <p:sldId id="334" r:id="rId6"/>
    <p:sldId id="335" r:id="rId7"/>
    <p:sldId id="363" r:id="rId8"/>
    <p:sldId id="268" r:id="rId9"/>
    <p:sldId id="338" r:id="rId10"/>
    <p:sldId id="290" r:id="rId11"/>
    <p:sldId id="325" r:id="rId12"/>
    <p:sldId id="318" r:id="rId13"/>
    <p:sldId id="361" r:id="rId14"/>
    <p:sldId id="339" r:id="rId15"/>
    <p:sldId id="322" r:id="rId16"/>
    <p:sldId id="341" r:id="rId17"/>
    <p:sldId id="333" r:id="rId18"/>
    <p:sldId id="327" r:id="rId19"/>
    <p:sldId id="291" r:id="rId20"/>
    <p:sldId id="330" r:id="rId21"/>
    <p:sldId id="331" r:id="rId22"/>
    <p:sldId id="336" r:id="rId23"/>
    <p:sldId id="311"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562">
          <p15:clr>
            <a:srgbClr val="A4A3A4"/>
          </p15:clr>
        </p15:guide>
        <p15:guide id="2" orient="horz" pos="1620">
          <p15:clr>
            <a:srgbClr val="A4A3A4"/>
          </p15:clr>
        </p15:guide>
        <p15:guide id="3" pos="300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gJi96854O/0h+lG/y1Al0MeGYIF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58144A-6242-1D78-F45B-798CEC02A430}" name="Tami Tolpa" initials="TT" userId="S::tolpat@uw.edu::0604003a-4e39-428e-ab1e-be57b42df008" providerId="AD"/>
  <p188:author id="{149AB64E-B605-990A-9F7D-FF71FEF3C7A3}" name="Katie Emerson-Hoss" initials="KE" userId="S::drkate@uw.edu::0b0a4795-1f2b-4d80-a1d8-9d3374be1c97" providerId="AD"/>
  <p188:author id="{4DE3CE95-C83C-2E12-2BF8-467C71CD3469}" name="Tonya Clegg" initials="TC" userId="S::tonyac2@uw.edu::9714136b-e49f-42d2-8422-6990dc44912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13D65"/>
    <a:srgbClr val="D44411"/>
    <a:srgbClr val="7A726E"/>
    <a:srgbClr val="FFFAF8"/>
    <a:srgbClr val="402A30"/>
    <a:srgbClr val="F79239"/>
    <a:srgbClr val="EB813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5"/>
    <p:restoredTop sz="86400" autoAdjust="0"/>
  </p:normalViewPr>
  <p:slideViewPr>
    <p:cSldViewPr snapToGrid="0">
      <p:cViewPr>
        <p:scale>
          <a:sx n="207" d="100"/>
          <a:sy n="207" d="100"/>
        </p:scale>
        <p:origin x="1192" y="8"/>
      </p:cViewPr>
      <p:guideLst>
        <p:guide pos="5562"/>
        <p:guide orient="horz" pos="1620"/>
        <p:guide pos="3000"/>
      </p:guideLst>
    </p:cSldViewPr>
  </p:slideViewPr>
  <p:outlineViewPr>
    <p:cViewPr>
      <p:scale>
        <a:sx n="33" d="100"/>
        <a:sy n="33" d="100"/>
      </p:scale>
      <p:origin x="0" y="-11176"/>
    </p:cViewPr>
    <p:sldLst>
      <p:sld r:id="rId1" collapse="1"/>
    </p:sldLst>
  </p:outlineViewPr>
  <p:notesTextViewPr>
    <p:cViewPr>
      <p:scale>
        <a:sx n="150" d="100"/>
        <a:sy n="15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63"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59"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8"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_rels/viewProps.xml.rels><?xml version="1.0" encoding="UTF-8" standalone="yes"?>
<Relationships xmlns="http://schemas.openxmlformats.org/package/2006/relationships"><Relationship Id="rId1"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4E1D81-BBEC-418A-10B7-E079832B5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DB7BC8-4376-1CFE-3366-EAC39A6358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7FF84C-8CE7-324B-B399-408FC551E6F7}" type="datetimeFigureOut">
              <a:rPr lang="en-US" smtClean="0"/>
              <a:t>3/22/24</a:t>
            </a:fld>
            <a:endParaRPr lang="en-US"/>
          </a:p>
        </p:txBody>
      </p:sp>
      <p:sp>
        <p:nvSpPr>
          <p:cNvPr id="4" name="Footer Placeholder 3">
            <a:extLst>
              <a:ext uri="{FF2B5EF4-FFF2-40B4-BE49-F238E27FC236}">
                <a16:creationId xmlns:a16="http://schemas.microsoft.com/office/drawing/2014/main" id="{47262F9C-A94A-732F-6EE3-EF2B9581BE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6227D3-C4AB-F8A9-9493-F4742E9976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11FACE-8E12-E144-A7AD-9EC7A469FBF0}" type="slidenum">
              <a:rPr lang="en-US" smtClean="0"/>
              <a:t>‹#›</a:t>
            </a:fld>
            <a:endParaRPr lang="en-US"/>
          </a:p>
        </p:txBody>
      </p:sp>
    </p:spTree>
    <p:extLst>
      <p:ext uri="{BB962C8B-B14F-4D97-AF65-F5344CB8AC3E}">
        <p14:creationId xmlns:p14="http://schemas.microsoft.com/office/powerpoint/2010/main" val="2037584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675"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675"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675"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675"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675"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999"/>
              </a:lnSpc>
            </a:pPr>
            <a:r>
              <a:rPr lang="en-US" sz="650" dirty="0">
                <a:highlight>
                  <a:srgbClr val="FFFFFF"/>
                </a:highlight>
              </a:rPr>
              <a:t>Welcome to an exciting phase of your learning journey where we will come together to learn how to be purposeful in improving our teaching practice so we can help ourselves, our children, and our families to thrive. The Intentional Teaching Framework is a tool you can come back to again and again throughout your career. Let’s get started!</a:t>
            </a:r>
            <a:endParaRPr lang="en-US" sz="65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066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800" dirty="0"/>
              <a:t>The “do” of the Intentional Teaching Framework (ITF) is essential to progressing from </a:t>
            </a:r>
            <a:r>
              <a:rPr lang="en-US" sz="800" i="1" dirty="0"/>
              <a:t>knowing</a:t>
            </a:r>
            <a:r>
              <a:rPr lang="en-US" sz="800" dirty="0"/>
              <a:t> about effective teaching practices to developing the skills needed to </a:t>
            </a:r>
            <a:r>
              <a:rPr lang="en-US" sz="800" i="1" dirty="0"/>
              <a:t>use</a:t>
            </a:r>
            <a:r>
              <a:rPr lang="en-US" sz="800" dirty="0"/>
              <a:t> those teaching practices. Building upon your existing knowledge, the knowledge you have gathered, the video or other examples you have seen and analyzed, you can plan to try out new, or improve existing, teaching practices. You can document your practices and later reflect on them independently, with you instructor, and with peers. You may also enter this process by having </a:t>
            </a:r>
            <a:r>
              <a:rPr lang="en-US" sz="800" i="1" dirty="0"/>
              <a:t>done</a:t>
            </a:r>
            <a:r>
              <a:rPr lang="en-US" sz="800" dirty="0"/>
              <a:t> something with children that has made you reflect and want to learn more about a teaching practice and want to have opportunities to see others doing what you did. The ITF is a flexible model that can be entered in many different ways. </a:t>
            </a:r>
          </a:p>
          <a:p>
            <a:pPr marL="0" indent="0"/>
            <a:endParaRPr lang="en-US" dirty="0"/>
          </a:p>
          <a:p>
            <a:pPr marL="0" indent="0"/>
            <a:r>
              <a:rPr lang="en-US" sz="800" dirty="0"/>
              <a:t>Keep in mind that you will be provided with the support needed to “do” this step. As you plan and prepare to apply teaching practices in actual learning settings, what do you feel you need to do first to be ready to try them? What support from your instructor or peers would help you?</a:t>
            </a:r>
          </a:p>
          <a:p>
            <a:pPr marL="0" indent="0"/>
            <a:endParaRPr lang="en-US" dirty="0"/>
          </a:p>
          <a:p>
            <a:pPr marL="0" indent="0"/>
            <a:r>
              <a:rPr lang="en-US" sz="800" dirty="0"/>
              <a:t>If you do not have the opportunity to apply something that you learned directly with children, there are other ways to begin attempting new skills, such as role play, planning activities for future use, or analyzing case studies and videos of teaching practices.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529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650" dirty="0"/>
              <a:t>As mentioned in the last slide, you may do something when working with children that makes you reflect. Being intentional about reflecting and doing it with others is a powerful tool for growth.</a:t>
            </a:r>
          </a:p>
          <a:p>
            <a:pPr>
              <a:defRPr/>
            </a:pPr>
            <a:endParaRPr lang="en-US" sz="650" dirty="0"/>
          </a:p>
          <a:p>
            <a:pPr>
              <a:defRPr/>
            </a:pPr>
            <a:r>
              <a:rPr lang="en-US" sz="650" dirty="0"/>
              <a:t>This</a:t>
            </a:r>
            <a:r>
              <a:rPr lang="en-US" sz="650" dirty="0">
                <a:solidFill>
                  <a:schemeClr val="dk1"/>
                </a:solidFill>
              </a:rPr>
              <a:t> final piece we will discuss about the Intentional Teaching Framework is reflection. Think again about a time when you set a goal.</a:t>
            </a:r>
            <a:r>
              <a:rPr lang="en-US" sz="650" dirty="0"/>
              <a:t> </a:t>
            </a:r>
          </a:p>
          <a:p>
            <a:pPr>
              <a:buFont typeface="Arial" panose="020B0604020202020204" pitchFamily="34" charset="0"/>
              <a:buChar char="•"/>
              <a:defRPr/>
            </a:pPr>
            <a:r>
              <a:rPr lang="en-US" sz="650" dirty="0">
                <a:solidFill>
                  <a:schemeClr val="dk1"/>
                </a:solidFill>
              </a:rPr>
              <a:t>How did you check-in with yourself along the way to gauge your progress?</a:t>
            </a:r>
            <a:r>
              <a:rPr lang="en-US" sz="650" dirty="0"/>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650" dirty="0">
                <a:solidFill>
                  <a:schemeClr val="dk1"/>
                </a:solidFill>
              </a:rPr>
              <a:t>How often did you check-in with yourself?</a:t>
            </a:r>
            <a:r>
              <a:rPr lang="en-US" sz="650" dirty="0"/>
              <a:t> </a:t>
            </a:r>
            <a:endParaRPr lang="en-US" sz="65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650" dirty="0">
                <a:solidFill>
                  <a:schemeClr val="dk1"/>
                </a:solidFill>
              </a:rPr>
              <a:t>Who did you (or could you) involve to help you think about your progress? What would need to happen for group reflection to feel supportive and productive?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921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800" dirty="0"/>
              <a:t>Reflection is critical to ongoing improvement when you’re trying to grow in any area of life, including when you’re using the Intentional Teaching Framework to improve your teaching practice. </a:t>
            </a:r>
          </a:p>
          <a:p>
            <a:pPr marL="0" indent="0"/>
            <a:endParaRPr lang="en-US" dirty="0"/>
          </a:p>
          <a:p>
            <a:pPr marL="0" indent="0"/>
            <a:r>
              <a:rPr lang="en-US" sz="800" dirty="0"/>
              <a:t>Reflection takes place alongside </a:t>
            </a:r>
            <a:r>
              <a:rPr lang="en-US" sz="800" u="sng" dirty="0"/>
              <a:t>and</a:t>
            </a:r>
            <a:r>
              <a:rPr lang="en-US" sz="800" dirty="0"/>
              <a:t> after each of the other aspects of the ITF (Know, See, Do, Reflect, Improve). </a:t>
            </a:r>
          </a:p>
          <a:p>
            <a:pPr marL="0" indent="0"/>
            <a:endParaRPr lang="en-US" dirty="0"/>
          </a:p>
          <a:p>
            <a:pPr marL="0" indent="0"/>
            <a:r>
              <a:rPr lang="en-US" sz="800" dirty="0"/>
              <a:t>Throughout your practice-based learning activities, you will be given opportunities to reflect on your knowledge, practices, and improvement. Reflection can be done on your own, with a supportive group of peers, or in dialogue with your instructor. </a:t>
            </a:r>
          </a:p>
          <a:p>
            <a:pPr marL="0" indent="0"/>
            <a:endParaRPr lang="en-US" dirty="0"/>
          </a:p>
          <a:p>
            <a:pPr marL="0" indent="0"/>
            <a:r>
              <a:rPr lang="en-US" sz="800" dirty="0"/>
              <a:t>When we reflect it is always from a strengths-based perspective. As you engage in practice-based learning, you will be guided to use procedures, reflective formats, and rubrics to help structure reflection and feedback, ensuring that the process is meaningful, constructive, and impactful.</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2304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hangingPunct="0"/>
            <a:r>
              <a:rPr lang="en-US" sz="650" b="1" dirty="0">
                <a:latin typeface="Calibri"/>
                <a:cs typeface="Calibri"/>
              </a:rPr>
              <a:t>Note for instructor</a:t>
            </a:r>
            <a:r>
              <a:rPr lang="en-US" sz="650" dirty="0">
                <a:latin typeface="Calibri"/>
                <a:cs typeface="Calibri"/>
              </a:rPr>
              <a:t>: This is an opportunity to check learners' understanding of the ITF and how the pieces work together. You can ask learners to define each element and to brainstorm some examples of how they imagine this might look in practice. </a:t>
            </a:r>
          </a:p>
          <a:p>
            <a:pPr indent="0" hangingPunct="0"/>
            <a:endParaRPr lang="en-US" sz="650" dirty="0">
              <a:latin typeface="Calibri"/>
              <a:cs typeface="Calibri"/>
            </a:endParaRPr>
          </a:p>
          <a:p>
            <a:pPr indent="0" hangingPunct="0"/>
            <a:r>
              <a:rPr lang="en-US" sz="650" dirty="0">
                <a:latin typeface="Calibri"/>
                <a:cs typeface="Calibri"/>
              </a:rPr>
              <a:t>E.g. </a:t>
            </a:r>
            <a:r>
              <a:rPr lang="en-US" sz="650" i="1" dirty="0">
                <a:latin typeface="Calibri"/>
                <a:cs typeface="Calibri"/>
              </a:rPr>
              <a:t>"I can see that if I try something in the classroom (Do) it might help my learning to talk to my mentor about it (Reflect) and they might give me some more information about what I was doing (Know) and maybe I could then observe (See) another teacher doing that activity to help me Improve my own practice"</a:t>
            </a:r>
            <a:r>
              <a:rPr lang="en-US" sz="650" dirty="0">
                <a:latin typeface="Calibri"/>
                <a:cs typeface="Calibri"/>
              </a:rPr>
              <a:t> </a:t>
            </a:r>
          </a:p>
          <a:p>
            <a:pPr indent="0" hangingPunct="0"/>
            <a:endParaRPr lang="en-US" sz="650" dirty="0">
              <a:latin typeface="Calibri"/>
              <a:cs typeface="Calibri"/>
            </a:endParaRPr>
          </a:p>
          <a:p>
            <a:pPr indent="0" hangingPunct="0"/>
            <a:r>
              <a:rPr lang="en-US" sz="650" i="1" dirty="0">
                <a:latin typeface="Calibri"/>
                <a:cs typeface="Calibri"/>
              </a:rPr>
              <a:t>"When we watched that lecture video talking about how deep breathing can calm the body down (Know) and then watched the video of the teacher doing belly breathing with stuffed animals on the kid's bellies (See) I was excited to try it out with my own children (Do). Maybe I'll take a video of us doing this or invite the parents in so we can see what works (Reflect)." </a:t>
            </a:r>
          </a:p>
          <a:p>
            <a:pPr indent="0" hangingPunct="0"/>
            <a:endParaRPr lang="en-US" sz="650" i="1" dirty="0">
              <a:latin typeface="Calibri"/>
              <a:cs typeface="Calibri"/>
            </a:endParaRPr>
          </a:p>
          <a:p>
            <a:pPr indent="0" hangingPunct="0"/>
            <a:r>
              <a:rPr lang="en-US" sz="650" i="1" dirty="0">
                <a:latin typeface="Calibri"/>
                <a:cs typeface="Calibri"/>
              </a:rPr>
              <a:t>"I really want to get better at helping kids transition to the bus (Improve). I will ask my co-workers if they have any ideas (Know) and if they do, if I can come and observe their dismissal time (See). Maybe I'll be brave enough then to have one of them come and observe me leading dismissal (Do) and talk about it with them afterward (Reflect). Maybe I'll be super brave and ask them to video it!" </a:t>
            </a:r>
          </a:p>
          <a:p>
            <a:pPr indent="0" hangingPunct="0"/>
            <a:endParaRPr lang="en-US" sz="650" i="1" dirty="0">
              <a:latin typeface="Calibri"/>
              <a:cs typeface="Calibri"/>
            </a:endParaRPr>
          </a:p>
          <a:p>
            <a:pPr indent="0" hangingPunct="0"/>
            <a:r>
              <a:rPr lang="en-US" sz="650" b="1" dirty="0">
                <a:latin typeface="Calibri"/>
                <a:cs typeface="Calibri"/>
              </a:rPr>
              <a:t>Note to instructor: </a:t>
            </a:r>
            <a:r>
              <a:rPr lang="en-US" sz="650" dirty="0">
                <a:latin typeface="Calibri"/>
                <a:cs typeface="Calibri"/>
              </a:rPr>
              <a:t>A simple knowledge check is included in the LMS. You may want to add your own. Matching terms and definitions or fill in the blanks can be useful ways to check learners' understanding. You may also use the examples above to check knowledge and emphasize how the elements of the ITF strengthen teaching and learning.</a:t>
            </a:r>
          </a:p>
          <a:p>
            <a:pPr indent="0" hangingPunct="0"/>
            <a:endParaRPr lang="en-US" sz="650" dirty="0">
              <a:latin typeface="Calibri"/>
              <a:cs typeface="Calibri"/>
            </a:endParaRPr>
          </a:p>
          <a:p>
            <a:pPr indent="0" hangingPunct="0"/>
            <a:r>
              <a:rPr lang="en-US" sz="650" dirty="0">
                <a:latin typeface="Calibri"/>
                <a:cs typeface="Calibri"/>
              </a:rPr>
              <a:t>Option 1: Provide example without the parenthetical know-see-do-reflect-improve labels and have students identify each element. In-person this can be done with examples on chart paper and students using post-its for each color of the ITF to identify.</a:t>
            </a:r>
            <a:endParaRPr lang="en-US" dirty="0"/>
          </a:p>
          <a:p>
            <a:pPr marL="457200" lvl="1" indent="0" hangingPunct="0"/>
            <a:r>
              <a:rPr lang="en-US" sz="650" i="1" dirty="0"/>
              <a:t>Example: "I really want to get better at helping kids transition to the bus. I will ask my co-workers if they have any ideas and if they do, if I can come and observe their dismissal time. Maybe I'll be brave enough then to have one of them come and observe me leading dismissal and talk about it with them afterward. Maybe I'll be super brave and ask them to video it!" </a:t>
            </a:r>
            <a:endParaRPr lang="en-US" sz="650" dirty="0"/>
          </a:p>
          <a:p>
            <a:pPr indent="0" hangingPunct="0"/>
            <a:endParaRPr lang="en-US" sz="650" dirty="0">
              <a:latin typeface="Calibri"/>
              <a:cs typeface="Calibri"/>
            </a:endParaRPr>
          </a:p>
          <a:p>
            <a:pPr indent="0" hangingPunct="0"/>
            <a:r>
              <a:rPr lang="en-US" sz="650" dirty="0">
                <a:latin typeface="Calibri"/>
                <a:cs typeface="Calibri"/>
              </a:rPr>
              <a:t>Option 2: Provide above examples without parenthetical know-see-do-reflect-improve AND leave one element out. Have them identify the elements in the scenario, which element is missing, and brainstorm an appropriate example of the missing element. This is a great way to have them discuss how the elements of the ITF strengthen learning and teaching.  </a:t>
            </a:r>
          </a:p>
          <a:p>
            <a:pPr indent="0" hangingPunct="0"/>
            <a:endParaRPr lang="en-US" dirty="0"/>
          </a:p>
          <a:p>
            <a:pPr marL="457200" lvl="1" indent="0" hangingPunct="0"/>
            <a:r>
              <a:rPr lang="en-US" sz="650" i="1" dirty="0"/>
              <a:t>Example: "I really want to get better at helping kids transition to the bus. I will ask my co-workers if they have any ideas and if they do, if I can come and observe their dismissal time and talk about it with them afterward." </a:t>
            </a:r>
          </a:p>
          <a:p>
            <a:pPr lvl="1" indent="0" hangingPunct="0"/>
            <a:endParaRPr lang="en-US" sz="650" i="1" dirty="0"/>
          </a:p>
          <a:p>
            <a:pPr indent="0" hangingPunct="0"/>
            <a:r>
              <a:rPr lang="en-US" sz="650" dirty="0"/>
              <a:t>Emphasize that the scenario with the missing element is not bad or wrong, it may just be incomplete and not include all the elements that will help us become effective educators. </a:t>
            </a:r>
          </a:p>
          <a:p>
            <a:endParaRPr lang="en-US" sz="65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6904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lnSpc>
                <a:spcPct val="120000"/>
              </a:lnSpc>
              <a:spcBef>
                <a:spcPts val="600"/>
              </a:spcBef>
            </a:pPr>
            <a:r>
              <a:rPr lang="en-US" sz="650" b="1" dirty="0"/>
              <a:t>Notes to Instructor: </a:t>
            </a:r>
            <a:r>
              <a:rPr lang="en-US" sz="650" dirty="0"/>
              <a:t>This is a suggestion for how you can use the ITF to help learners begin to understand how to use the framework to enhance their learning as educators. Providing an opportunity for learners to then reflect on what they create together can also deepen their learning. The ITF handout can be used in multiple ways by your learners and </a:t>
            </a:r>
            <a:r>
              <a:rPr lang="en-US" sz="650" i="1" dirty="0"/>
              <a:t>you </a:t>
            </a:r>
            <a:r>
              <a:rPr lang="en-US" sz="650" dirty="0"/>
              <a:t>may find it useful to plan your </a:t>
            </a:r>
            <a:r>
              <a:rPr lang="en-US" sz="650" i="1" dirty="0"/>
              <a:t>own </a:t>
            </a:r>
            <a:r>
              <a:rPr lang="en-US" sz="650" dirty="0"/>
              <a:t>coursework</a:t>
            </a:r>
            <a:r>
              <a:rPr lang="en-US" sz="650" i="1" dirty="0"/>
              <a:t>. </a:t>
            </a:r>
            <a:r>
              <a:rPr lang="en-US" sz="650" dirty="0"/>
              <a:t>Please feel free to adapt</a:t>
            </a:r>
            <a:r>
              <a:rPr lang="en-US" sz="650" i="1" dirty="0"/>
              <a:t>.</a:t>
            </a:r>
          </a:p>
          <a:p>
            <a:pPr marL="228600" indent="0">
              <a:lnSpc>
                <a:spcPct val="120000"/>
              </a:lnSpc>
              <a:spcBef>
                <a:spcPts val="600"/>
              </a:spcBef>
            </a:pPr>
            <a:endParaRPr lang="en-US" sz="650" b="1" i="1" dirty="0"/>
          </a:p>
          <a:p>
            <a:pPr marL="228600" indent="0">
              <a:lnSpc>
                <a:spcPct val="120000"/>
              </a:lnSpc>
              <a:spcBef>
                <a:spcPts val="600"/>
              </a:spcBef>
            </a:pPr>
            <a:r>
              <a:rPr lang="en-US" sz="650" b="1" i="1" dirty="0"/>
              <a:t>Review and Focus</a:t>
            </a:r>
            <a:endParaRPr lang="en-US" sz="650" i="1" dirty="0"/>
          </a:p>
          <a:p>
            <a:pPr marL="571500" indent="-342900">
              <a:lnSpc>
                <a:spcPct val="120000"/>
              </a:lnSpc>
              <a:spcBef>
                <a:spcPts val="600"/>
              </a:spcBef>
              <a:buChar char="•"/>
            </a:pPr>
            <a:r>
              <a:rPr lang="en-US" sz="650" b="1" dirty="0"/>
              <a:t>Review ITF introduction</a:t>
            </a:r>
            <a:r>
              <a:rPr lang="en-US" sz="650" dirty="0"/>
              <a:t>: This can include posting the slides 1-11 on the LMS and having learners review together or on their own. The first two pages of the handout also provides a lot of information and may be enough review. Make sure to spend some time helping learners understand the elements of the framework before having them work together as a group to use it.</a:t>
            </a:r>
            <a:endParaRPr lang="en-US" dirty="0"/>
          </a:p>
          <a:p>
            <a:pPr marL="571500" indent="-342900">
              <a:lnSpc>
                <a:spcPct val="120000"/>
              </a:lnSpc>
              <a:spcBef>
                <a:spcPts val="600"/>
              </a:spcBef>
              <a:buChar char="•"/>
            </a:pPr>
            <a:r>
              <a:rPr lang="en-US" sz="650" b="1" dirty="0"/>
              <a:t>Review ITF Handout</a:t>
            </a:r>
            <a:r>
              <a:rPr lang="en-US" sz="650" dirty="0"/>
              <a:t>: Discuss how the handout uses a backward design – starting with a clear understanding of where we want to go and what we want to improve helps to ensure the other elements are aligned and will lead to improvement. </a:t>
            </a:r>
          </a:p>
          <a:p>
            <a:pPr marL="571500" indent="-342900">
              <a:lnSpc>
                <a:spcPct val="120000"/>
              </a:lnSpc>
              <a:spcBef>
                <a:spcPts val="600"/>
              </a:spcBef>
              <a:buChar char="•"/>
            </a:pPr>
            <a:r>
              <a:rPr lang="en-US" sz="650" b="1" dirty="0"/>
              <a:t>Brainstorm focus for improvement</a:t>
            </a:r>
            <a:r>
              <a:rPr lang="en-US" sz="650" dirty="0"/>
              <a:t>: As a whole group brainstorm specific teaching practices that they want to focus on. These can be drawn from your current course work (e.g. early math teaching skills like 'noticing and responding using math language') or from a tool you may be exploring (e.g. concept development from the Classroom Assessment Scoring System (CLASS). If the topics fall into categories (e.g. responsive caregiving, science), you can organize the brainstorm into them before creating groups. </a:t>
            </a:r>
          </a:p>
          <a:p>
            <a:pPr marL="228600" indent="0">
              <a:lnSpc>
                <a:spcPct val="120000"/>
              </a:lnSpc>
              <a:spcBef>
                <a:spcPts val="600"/>
              </a:spcBef>
            </a:pPr>
            <a:endParaRPr lang="en-US" sz="650" dirty="0"/>
          </a:p>
          <a:p>
            <a:pPr marL="228600" indent="0">
              <a:lnSpc>
                <a:spcPct val="120000"/>
              </a:lnSpc>
              <a:spcBef>
                <a:spcPts val="600"/>
              </a:spcBef>
            </a:pPr>
            <a:r>
              <a:rPr lang="en-US" sz="650" b="1" i="1" dirty="0"/>
              <a:t>Working Groups</a:t>
            </a:r>
            <a:endParaRPr lang="en-US" sz="650" dirty="0"/>
          </a:p>
          <a:p>
            <a:pPr marL="514350" indent="-285750">
              <a:lnSpc>
                <a:spcPct val="120000"/>
              </a:lnSpc>
              <a:spcBef>
                <a:spcPts val="600"/>
              </a:spcBef>
              <a:buChar char="•"/>
            </a:pPr>
            <a:r>
              <a:rPr lang="en-US" sz="650" b="1" dirty="0"/>
              <a:t>Form groups</a:t>
            </a:r>
            <a:r>
              <a:rPr lang="en-US" sz="650" dirty="0"/>
              <a:t>: Each group should have at least two and no more than five learners. Decide if you will assign the groups or let them self-select depending on interest.</a:t>
            </a:r>
            <a:endParaRPr lang="en-US" sz="650" b="1" i="1" dirty="0"/>
          </a:p>
          <a:p>
            <a:pPr marL="514350" indent="-285750">
              <a:lnSpc>
                <a:spcPct val="120000"/>
              </a:lnSpc>
              <a:spcBef>
                <a:spcPts val="600"/>
              </a:spcBef>
              <a:buChar char="•"/>
            </a:pPr>
            <a:r>
              <a:rPr lang="en-US" sz="650" b="1" dirty="0"/>
              <a:t>Confirm group norms</a:t>
            </a:r>
            <a:r>
              <a:rPr lang="en-US" sz="650" dirty="0"/>
              <a:t>: Have each group confirm what they need to be successful in working together (e.g. listening to each person, deciding on roles – note taker, facilitator, etc., asking each other questions, etc.). If you have already established norms in the course, you can use this time for them to identify anything else they may need while working together (e.g. need to leave my phone on because my child was not feeling well and I may get a call, patience with me because I didn't sleep well last night).</a:t>
            </a:r>
          </a:p>
          <a:p>
            <a:pPr marL="514350" indent="-285750">
              <a:lnSpc>
                <a:spcPct val="120000"/>
              </a:lnSpc>
              <a:spcBef>
                <a:spcPts val="600"/>
              </a:spcBef>
              <a:buChar char="•"/>
            </a:pPr>
            <a:r>
              <a:rPr lang="en-US" sz="650" b="1" dirty="0"/>
              <a:t>Post each group's focus for improvement</a:t>
            </a:r>
            <a:r>
              <a:rPr lang="en-US" sz="650" dirty="0"/>
              <a:t>.</a:t>
            </a:r>
          </a:p>
          <a:p>
            <a:pPr marL="514350" indent="-285750">
              <a:lnSpc>
                <a:spcPct val="120000"/>
              </a:lnSpc>
              <a:spcBef>
                <a:spcPts val="600"/>
              </a:spcBef>
              <a:buChar char="•"/>
            </a:pPr>
            <a:r>
              <a:rPr lang="en-US" sz="650" b="1" dirty="0"/>
              <a:t>Work in groups to complete handout</a:t>
            </a:r>
            <a:r>
              <a:rPr lang="en-US" sz="650" dirty="0"/>
              <a:t>: Provide some time limits to make sure they move along through the whole handout. You may have them go through the whole handout quickly and then go through it again to add on so they don't get stuck in one element. If a group is struggling with a specific element, help them brainstorm.  Encourage them to use the work and content they are using in their coursework. This is not an exercise where they have to make up everything new, but is a way to help them frame the learning experience they may already be having.</a:t>
            </a:r>
          </a:p>
          <a:p>
            <a:pPr marL="228600" indent="0">
              <a:lnSpc>
                <a:spcPct val="120000"/>
              </a:lnSpc>
              <a:spcBef>
                <a:spcPts val="600"/>
              </a:spcBef>
            </a:pPr>
            <a:endParaRPr lang="en-US" sz="650" dirty="0"/>
          </a:p>
          <a:p>
            <a:pPr marL="228600" indent="0">
              <a:lnSpc>
                <a:spcPct val="120000"/>
              </a:lnSpc>
              <a:spcBef>
                <a:spcPts val="600"/>
              </a:spcBef>
            </a:pPr>
            <a:r>
              <a:rPr lang="en-US" sz="650" b="1" i="1" dirty="0"/>
              <a:t>Sharing and Feedback</a:t>
            </a:r>
            <a:endParaRPr lang="en-US" sz="650" dirty="0"/>
          </a:p>
          <a:p>
            <a:pPr marL="514350" indent="-285750">
              <a:lnSpc>
                <a:spcPct val="120000"/>
              </a:lnSpc>
              <a:spcBef>
                <a:spcPts val="600"/>
              </a:spcBef>
              <a:buChar char="•"/>
            </a:pPr>
            <a:r>
              <a:rPr lang="en-US" sz="650" dirty="0"/>
              <a:t>You can have students post the completed handout online or in-person.</a:t>
            </a:r>
          </a:p>
          <a:p>
            <a:pPr marL="514350" indent="-285750">
              <a:lnSpc>
                <a:spcPct val="120000"/>
              </a:lnSpc>
              <a:spcBef>
                <a:spcPts val="600"/>
              </a:spcBef>
              <a:buChar char="•"/>
            </a:pPr>
            <a:r>
              <a:rPr lang="en-US" sz="650" b="1" dirty="0"/>
              <a:t>Solicit feedback</a:t>
            </a:r>
            <a:r>
              <a:rPr lang="en-US" sz="650" dirty="0"/>
              <a:t>: Before you have learners provide feedback to one another, have each group identify what they would like to get feedback on. If they post online they can include that with their post (e.g. "We were not sure how else we could 'see' this practice. Any ideas?"). Also, by this point in working together, learners should have practiced providing feedback and the instructor should have given them feedback on their feedback. Feedback should include: </a:t>
            </a:r>
          </a:p>
          <a:p>
            <a:pPr lvl="1">
              <a:lnSpc>
                <a:spcPct val="120000"/>
              </a:lnSpc>
              <a:spcBef>
                <a:spcPts val="600"/>
              </a:spcBef>
              <a:buChar char="•"/>
            </a:pPr>
            <a:r>
              <a:rPr lang="en-US" sz="650" dirty="0"/>
              <a:t>Positive observations (e.g., "I like the way the group provided lots of different sources for 'know'"), </a:t>
            </a:r>
            <a:endParaRPr lang="en-US" dirty="0"/>
          </a:p>
          <a:p>
            <a:pPr lvl="1">
              <a:lnSpc>
                <a:spcPct val="120000"/>
              </a:lnSpc>
              <a:spcBef>
                <a:spcPts val="600"/>
              </a:spcBef>
              <a:buChar char="•"/>
            </a:pPr>
            <a:r>
              <a:rPr lang="en-US" sz="650" dirty="0"/>
              <a:t>Connections to content (e.g., "We have discussed the importance of grounding science in the world around us, I see that the opportunities to 'see' include opportunities for observation of the environment")</a:t>
            </a:r>
          </a:p>
          <a:p>
            <a:pPr lvl="1">
              <a:lnSpc>
                <a:spcPct val="120000"/>
              </a:lnSpc>
              <a:spcBef>
                <a:spcPts val="600"/>
              </a:spcBef>
              <a:buChar char="•"/>
            </a:pPr>
            <a:r>
              <a:rPr lang="en-US" sz="650" dirty="0"/>
              <a:t>Alternative practice (e.g., "You might want to include interviewing elders in the 'know')</a:t>
            </a:r>
            <a:endParaRPr lang="en-US" dirty="0"/>
          </a:p>
          <a:p>
            <a:pPr lvl="1">
              <a:lnSpc>
                <a:spcPct val="120000"/>
              </a:lnSpc>
              <a:spcBef>
                <a:spcPts val="600"/>
              </a:spcBef>
              <a:buChar char="•"/>
            </a:pPr>
            <a:r>
              <a:rPr lang="en-US" sz="650" dirty="0"/>
              <a:t>Wonder: (e.g., "I wonder what else you might 'do' to practice emotional literacy")</a:t>
            </a:r>
          </a:p>
          <a:p>
            <a:pPr lvl="1">
              <a:lnSpc>
                <a:spcPct val="120000"/>
              </a:lnSpc>
              <a:spcBef>
                <a:spcPts val="600"/>
              </a:spcBef>
              <a:buChar char="•"/>
            </a:pPr>
            <a:r>
              <a:rPr lang="en-US" sz="650" dirty="0"/>
              <a:t>Encouragement: (e.g., "This outline makes me want to leap into learning about mathematizing!")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1027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lnSpc>
                <a:spcPct val="120000"/>
              </a:lnSpc>
              <a:spcBef>
                <a:spcPts val="600"/>
              </a:spcBef>
            </a:pPr>
            <a:r>
              <a:rPr lang="en-US" sz="650" b="1" dirty="0"/>
              <a:t>Note to Instructor: </a:t>
            </a:r>
            <a:r>
              <a:rPr lang="en-US" sz="650" dirty="0"/>
              <a:t>This is a suggestion for helping learners 'own' their learning and see how they can use the framework throughout their teaching career to activate their own learning. This can be done as an assignment that learners work on independently, or they can work with others to draft their individual plan. This is an excellent way to prepare learners for student teaching or practicum where they can implement their plans and </a:t>
            </a:r>
            <a:r>
              <a:rPr lang="en-US" sz="650" i="1" dirty="0"/>
              <a:t>do </a:t>
            </a:r>
            <a:r>
              <a:rPr lang="en-US" sz="650" dirty="0"/>
              <a:t>the 'Do', 'Reflect' with their peers or mentors, and create opportunities to 'See' themselves by taking video or others through live observations. It is also a useful coaching tool. You may also use the ITF handout here by providing your learners with the Know, See, Reflect and Improve already completed and they brainstorm and implement the Do. Make it work for you and your learners.  </a:t>
            </a:r>
          </a:p>
          <a:p>
            <a:pPr marL="228600" indent="0">
              <a:lnSpc>
                <a:spcPct val="120000"/>
              </a:lnSpc>
              <a:spcBef>
                <a:spcPts val="600"/>
              </a:spcBef>
            </a:pPr>
            <a:endParaRPr lang="en-US" sz="650" b="1" i="1" dirty="0"/>
          </a:p>
          <a:p>
            <a:pPr marL="571500" indent="-342900">
              <a:lnSpc>
                <a:spcPct val="120000"/>
              </a:lnSpc>
              <a:spcBef>
                <a:spcPts val="600"/>
              </a:spcBef>
              <a:buFont typeface="Arial,Sans-Serif"/>
              <a:buChar char="•"/>
            </a:pPr>
            <a:r>
              <a:rPr lang="en-US" sz="650" b="1" dirty="0"/>
              <a:t>Review ITF introduction</a:t>
            </a:r>
            <a:r>
              <a:rPr lang="en-US" sz="650" dirty="0"/>
              <a:t>: This can include posting the slides 1-11 on the LMS and having learners review together or on their own. The first two pages of the handout also provides a lot of information and may be enough review. Make sure to spend some time helping learners understand the elements of the framework before having them use it to plan their own learning. </a:t>
            </a:r>
          </a:p>
          <a:p>
            <a:pPr marL="571500" indent="-342900">
              <a:lnSpc>
                <a:spcPct val="120000"/>
              </a:lnSpc>
              <a:spcBef>
                <a:spcPts val="600"/>
              </a:spcBef>
              <a:buFont typeface="Arial,Sans-Serif"/>
              <a:buChar char="•"/>
            </a:pPr>
            <a:r>
              <a:rPr lang="en-US" sz="650" b="1" dirty="0"/>
              <a:t>Review ITF Handout</a:t>
            </a:r>
            <a:r>
              <a:rPr lang="en-US" sz="650" dirty="0"/>
              <a:t>: Reiterate how the handout uses a backward design – starting with a clear understanding of where we want to go and what we want to improve helps to ensure the other elements are aligned and will lead to improvement. </a:t>
            </a:r>
          </a:p>
          <a:p>
            <a:pPr marL="571500" indent="-342900">
              <a:lnSpc>
                <a:spcPct val="120000"/>
              </a:lnSpc>
              <a:spcBef>
                <a:spcPts val="600"/>
              </a:spcBef>
              <a:buFont typeface="Arial,Sans-Serif"/>
              <a:buChar char="•"/>
            </a:pPr>
            <a:r>
              <a:rPr lang="en-US" sz="650" b="1" dirty="0"/>
              <a:t>Determine focus for improvement</a:t>
            </a:r>
            <a:r>
              <a:rPr lang="en-US" sz="650" dirty="0"/>
              <a:t>: You can choose to brainstorm specific teaching practices that learners want to focus on, or you can determine the focus depending on your course work and the opportunities for application. These can be drawn from your current coursework (e.g. early math teaching skills like 'noticing and responding using math language') or from a tool you may be exploring (e.g. concept development from the Classroom Assessment Scoring System (CLASS). You may also offer a general category (e.g., Early Literacy) and have them choose a specific practice (e.g., vocabulary development during read-aloud).</a:t>
            </a:r>
          </a:p>
          <a:p>
            <a:pPr marL="571500" indent="-342900">
              <a:lnSpc>
                <a:spcPct val="120000"/>
              </a:lnSpc>
              <a:spcBef>
                <a:spcPts val="600"/>
              </a:spcBef>
              <a:buFont typeface="Arial,Sans-Serif"/>
              <a:buChar char="•"/>
            </a:pPr>
            <a:r>
              <a:rPr lang="en-US" sz="650" b="1" dirty="0"/>
              <a:t>Post each focus for improvement if shared</a:t>
            </a:r>
            <a:r>
              <a:rPr lang="en-US" sz="650" dirty="0"/>
              <a:t>: Having your learners share what they are focusing on can help develop affinity groups and can also help you make sure that a range of practices are being explored. </a:t>
            </a:r>
            <a:endParaRPr lang="en-US" dirty="0"/>
          </a:p>
          <a:p>
            <a:pPr marL="571500" indent="-342900">
              <a:lnSpc>
                <a:spcPct val="120000"/>
              </a:lnSpc>
              <a:spcBef>
                <a:spcPts val="600"/>
              </a:spcBef>
              <a:buFont typeface="Arial,Sans-Serif"/>
              <a:buChar char="•"/>
            </a:pPr>
            <a:r>
              <a:rPr lang="en-US" sz="650" b="1" dirty="0"/>
              <a:t>Work in groups or independently to complete the ITF handout</a:t>
            </a:r>
            <a:r>
              <a:rPr lang="en-US" sz="650" dirty="0"/>
              <a:t>: Again, even if this is an individual task or assignment, having learners collaborate on what and how they want to improve prepares them for the workforce where collaboration is key to being a successful professional.</a:t>
            </a:r>
          </a:p>
          <a:p>
            <a:pPr marL="571500" indent="-342900">
              <a:lnSpc>
                <a:spcPct val="120000"/>
              </a:lnSpc>
              <a:spcBef>
                <a:spcPts val="600"/>
              </a:spcBef>
              <a:buFont typeface="Arial,Sans-Serif"/>
              <a:buChar char="•"/>
            </a:pPr>
            <a:r>
              <a:rPr lang="en-US" sz="650" b="1" dirty="0"/>
              <a:t>Submit or Implement</a:t>
            </a:r>
            <a:r>
              <a:rPr lang="en-US" sz="650" dirty="0"/>
              <a:t>: You can decide how you want to structure this learning activity. Will it be something learners hand in that gets graded for completeness and alignment of the elements, or will it be a tool for them to then implement in their settings? By making it low-stakes and providing formative feedback yourself in a culture of inquiry, learners may more readily engage in the process and once familiar with it, use it repeatedly to enhance their learning.</a:t>
            </a:r>
            <a:endParaRPr lang="en-US" dirty="0"/>
          </a:p>
          <a:p>
            <a:pPr marL="571500" indent="-342900">
              <a:lnSpc>
                <a:spcPct val="120000"/>
              </a:lnSpc>
              <a:spcBef>
                <a:spcPts val="600"/>
              </a:spcBef>
              <a:buFont typeface="Arial,Sans-Serif"/>
              <a:buChar char="•"/>
            </a:pPr>
            <a:endParaRPr lang="en-US" sz="650" dirty="0"/>
          </a:p>
          <a:p>
            <a:pPr marL="228600" indent="0">
              <a:lnSpc>
                <a:spcPct val="120000"/>
              </a:lnSpc>
              <a:spcBef>
                <a:spcPts val="600"/>
              </a:spcBef>
            </a:pPr>
            <a:r>
              <a:rPr lang="en-US" sz="650" dirty="0"/>
              <a:t>Depending on the size of your group and the range of teaching practices explored, you will also end up with lots of fabulous strategies for creating more learning experiences for your learners!</a:t>
            </a:r>
          </a:p>
          <a:p>
            <a:pPr marL="571500" indent="-342900">
              <a:lnSpc>
                <a:spcPct val="120000"/>
              </a:lnSpc>
              <a:spcBef>
                <a:spcPts val="600"/>
              </a:spcBef>
              <a:buFont typeface="Arial,Sans-Serif"/>
              <a:buChar char="•"/>
            </a:pPr>
            <a:endParaRPr lang="en-US" sz="650" dirty="0"/>
          </a:p>
          <a:p>
            <a:pPr marL="571500" indent="-342900">
              <a:lnSpc>
                <a:spcPct val="120000"/>
              </a:lnSpc>
              <a:spcBef>
                <a:spcPts val="600"/>
              </a:spcBef>
              <a:buFont typeface="Arial,Sans-Serif"/>
              <a:buChar char="•"/>
            </a:pPr>
            <a:endParaRPr lang="en-US" sz="65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2299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12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50" b="1" dirty="0">
                <a:latin typeface="Calibri"/>
                <a:cs typeface="Calibri"/>
              </a:rPr>
              <a:t>Note to Instructors: </a:t>
            </a:r>
            <a:r>
              <a:rPr lang="en-US" sz="650" dirty="0">
                <a:latin typeface="Calibri"/>
                <a:cs typeface="Calibri"/>
              </a:rPr>
              <a:t>There are three sections to this slide deck and represent three separate explorations and applications of the Intentional Teaching Framework</a:t>
            </a:r>
            <a:endParaRPr lang="en-US" dirty="0">
              <a:latin typeface="Calibri"/>
              <a:cs typeface="Calibri"/>
            </a:endParaRPr>
          </a:p>
          <a:p>
            <a:r>
              <a:rPr lang="en-US" sz="650" dirty="0"/>
              <a:t> </a:t>
            </a:r>
          </a:p>
          <a:p>
            <a:pPr marL="349250" indent="-342900">
              <a:lnSpc>
                <a:spcPct val="120000"/>
              </a:lnSpc>
              <a:spcBef>
                <a:spcPts val="600"/>
              </a:spcBef>
              <a:buAutoNum type="arabicPeriod"/>
            </a:pPr>
            <a:r>
              <a:rPr lang="en-US" sz="650" dirty="0">
                <a:latin typeface="Calibri"/>
                <a:cs typeface="Calibri"/>
              </a:rPr>
              <a:t> </a:t>
            </a:r>
            <a:r>
              <a:rPr lang="en-US" sz="650" u="sng" dirty="0"/>
              <a:t>Introduction to the Intentional Teaching Framework (slides 4-13): </a:t>
            </a:r>
            <a:r>
              <a:rPr lang="en-US" sz="650" dirty="0"/>
              <a:t>This section provides an overview of the framework and each of its elements. The purpose is so learners will understand our approach to teaching practice-based learning in early childhood. Providing explicit guidance in the purpose of  this approach to learning allows them to own the learning process and motivates them to acquire the skills effective teaching requires.  </a:t>
            </a:r>
          </a:p>
          <a:p>
            <a:pPr marL="349250" indent="-342900">
              <a:lnSpc>
                <a:spcPct val="120000"/>
              </a:lnSpc>
              <a:spcBef>
                <a:spcPts val="600"/>
              </a:spcBef>
              <a:buAutoNum type="arabicPeriod"/>
            </a:pPr>
            <a:r>
              <a:rPr lang="en-US" sz="650" u="sng" dirty="0"/>
              <a:t>Crafting Learning Together (slides 14-15):</a:t>
            </a:r>
            <a:r>
              <a:rPr lang="en-US" sz="650" dirty="0"/>
              <a:t> This section suggests how to increase learner autonomy by having them use the ITF to create a learning cycle related to a teaching practice of interest. By having students do this together we leverage the power of collective thinking. Suggestions for extensions are provided and many of the learning cycles created could be applied in other coursework.</a:t>
            </a:r>
          </a:p>
          <a:p>
            <a:pPr marL="349250" indent="-342900">
              <a:lnSpc>
                <a:spcPct val="120000"/>
              </a:lnSpc>
              <a:spcBef>
                <a:spcPts val="600"/>
              </a:spcBef>
              <a:buAutoNum type="arabicPeriod"/>
            </a:pPr>
            <a:r>
              <a:rPr lang="en-US" sz="650" u="sng" dirty="0"/>
              <a:t>Owning the ITF (slides 16-17):</a:t>
            </a:r>
            <a:r>
              <a:rPr lang="en-US" sz="650" dirty="0"/>
              <a:t> This section suggests using the ITF as an individual planning tool. Again, by increasing autonomy over the specific teaching practices the learner focuses on we can increase motivation. This section also suggests letting learners work on their planning collaboratively, but in support of their individual learning. </a:t>
            </a:r>
          </a:p>
          <a:p>
            <a:pPr marL="349250" indent="-342900">
              <a:lnSpc>
                <a:spcPct val="120000"/>
              </a:lnSpc>
              <a:spcBef>
                <a:spcPts val="600"/>
              </a:spcBef>
              <a:buAutoNum type="arabicPeriod"/>
            </a:pPr>
            <a:endParaRPr lang="en-US" sz="650"/>
          </a:p>
          <a:p>
            <a:pPr marL="6350" indent="0">
              <a:lnSpc>
                <a:spcPct val="120000"/>
              </a:lnSpc>
              <a:spcBef>
                <a:spcPts val="600"/>
              </a:spcBef>
            </a:pPr>
            <a:r>
              <a:rPr lang="en-US" sz="650" dirty="0"/>
              <a:t>While all of these focus on having the learners explore and develop their own understanding of the Intentional Teaching Framework, we invite instructors to use the ITF handout and these slides to craft their own practice-based course work.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213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None/>
            </a:pPr>
            <a:r>
              <a:rPr lang="en-US" sz="800" b="1" dirty="0"/>
              <a:t>Presenter Notes: </a:t>
            </a:r>
          </a:p>
          <a:p>
            <a:pPr marL="457200" lvl="0" indent="0" algn="l" rtl="0">
              <a:lnSpc>
                <a:spcPct val="100000"/>
              </a:lnSpc>
              <a:spcBef>
                <a:spcPts val="0"/>
              </a:spcBef>
              <a:spcAft>
                <a:spcPts val="0"/>
              </a:spcAft>
              <a:buNone/>
            </a:pPr>
            <a:endParaRPr lang="en-US" sz="800" b="1" dirty="0"/>
          </a:p>
          <a:p>
            <a:pPr marL="457200" lvl="0" indent="0" algn="l" rtl="0">
              <a:lnSpc>
                <a:spcPct val="100000"/>
              </a:lnSpc>
              <a:spcBef>
                <a:spcPts val="0"/>
              </a:spcBef>
              <a:spcAft>
                <a:spcPts val="0"/>
              </a:spcAft>
              <a:buNone/>
            </a:pPr>
            <a:r>
              <a:rPr lang="en-US" sz="800" i="1" dirty="0"/>
              <a:t>Let’s review the community agreements we have created. This is a reminder that we all agree to stay engaged, speak your truth, listen to understand, keep confidentiality, ask for help when you need to, and support one another. </a:t>
            </a:r>
          </a:p>
          <a:p>
            <a:pPr marL="457200" lvl="0" indent="0" algn="l" rtl="0">
              <a:lnSpc>
                <a:spcPct val="100000"/>
              </a:lnSpc>
              <a:spcBef>
                <a:spcPts val="0"/>
              </a:spcBef>
              <a:spcAft>
                <a:spcPts val="0"/>
              </a:spcAft>
              <a:buNone/>
            </a:pPr>
            <a:endParaRPr lang="en-US" sz="800" i="1" dirty="0"/>
          </a:p>
          <a:p>
            <a:pPr marL="457200" lvl="0" indent="0" algn="l" rtl="0">
              <a:lnSpc>
                <a:spcPct val="100000"/>
              </a:lnSpc>
              <a:spcBef>
                <a:spcPts val="0"/>
              </a:spcBef>
              <a:spcAft>
                <a:spcPts val="0"/>
              </a:spcAft>
              <a:buNone/>
            </a:pPr>
            <a:r>
              <a:rPr lang="en-US" sz="800" i="1" dirty="0"/>
              <a:t>Is there anything you would like to add, or is there anything you need today to make you a successful learner?</a:t>
            </a:r>
          </a:p>
          <a:p>
            <a:pPr marL="0" lvl="0" indent="0" algn="l" rtl="0">
              <a:lnSpc>
                <a:spcPct val="100000"/>
              </a:lnSpc>
              <a:spcBef>
                <a:spcPts val="0"/>
              </a:spcBef>
              <a:spcAft>
                <a:spcPts val="0"/>
              </a:spcAft>
              <a:buNone/>
            </a:pPr>
            <a:endParaRPr lang="en-US" sz="800" dirty="0">
              <a:solidFill>
                <a:schemeClr val="dk1"/>
              </a:solidFill>
              <a:ea typeface="Calibri"/>
              <a:sym typeface="Calibri"/>
            </a:endParaRPr>
          </a:p>
          <a:p>
            <a:pPr marL="457200" lvl="0" indent="0" algn="l" rtl="0">
              <a:lnSpc>
                <a:spcPct val="100000"/>
              </a:lnSpc>
              <a:spcBef>
                <a:spcPts val="0"/>
              </a:spcBef>
              <a:spcAft>
                <a:spcPts val="0"/>
              </a:spcAft>
              <a:buNone/>
            </a:pPr>
            <a:r>
              <a:rPr lang="en-US" sz="800" dirty="0">
                <a:solidFill>
                  <a:schemeClr val="dk1"/>
                </a:solidFill>
                <a:ea typeface="Calibri"/>
                <a:sym typeface="Calibri"/>
              </a:rPr>
              <a:t>Make sure to always ask, in addition to checking in on these standing agreements:</a:t>
            </a:r>
          </a:p>
          <a:p>
            <a:pPr marL="457200" lvl="0" indent="0" algn="l" rtl="0">
              <a:lnSpc>
                <a:spcPct val="100000"/>
              </a:lnSpc>
              <a:spcBef>
                <a:spcPts val="0"/>
              </a:spcBef>
              <a:spcAft>
                <a:spcPts val="0"/>
              </a:spcAft>
              <a:buNone/>
            </a:pPr>
            <a:endParaRPr lang="en-US" sz="800" dirty="0">
              <a:solidFill>
                <a:schemeClr val="dk1"/>
              </a:solidFill>
              <a:ea typeface="Calibri"/>
              <a:sym typeface="Calibri"/>
            </a:endParaRPr>
          </a:p>
          <a:p>
            <a:pPr marL="457200" lvl="1" indent="0" algn="l" rtl="0">
              <a:lnSpc>
                <a:spcPct val="100000"/>
              </a:lnSpc>
              <a:spcBef>
                <a:spcPts val="0"/>
              </a:spcBef>
              <a:spcAft>
                <a:spcPts val="0"/>
              </a:spcAft>
              <a:buNone/>
            </a:pPr>
            <a:r>
              <a:rPr lang="en-US" sz="800" dirty="0">
                <a:solidFill>
                  <a:schemeClr val="dk1"/>
                </a:solidFill>
                <a:ea typeface="Calibri"/>
                <a:sym typeface="Calibri"/>
              </a:rPr>
              <a:t>“Is there anything else you need during this time together?”</a:t>
            </a:r>
          </a:p>
          <a:p>
            <a:pPr marL="457200" lvl="1" indent="0" algn="l" rtl="0">
              <a:lnSpc>
                <a:spcPct val="100000"/>
              </a:lnSpc>
              <a:spcBef>
                <a:spcPts val="0"/>
              </a:spcBef>
              <a:spcAft>
                <a:spcPts val="0"/>
              </a:spcAft>
              <a:buNone/>
            </a:pPr>
            <a:endParaRPr lang="en-US" sz="800" dirty="0">
              <a:solidFill>
                <a:schemeClr val="dk1"/>
              </a:solidFill>
              <a:ea typeface="Calibri"/>
              <a:sym typeface="Calibri"/>
            </a:endParaRPr>
          </a:p>
          <a:p>
            <a:pPr marL="457200" lvl="0" indent="0" algn="l" rtl="0">
              <a:lnSpc>
                <a:spcPct val="100000"/>
              </a:lnSpc>
              <a:spcBef>
                <a:spcPts val="0"/>
              </a:spcBef>
              <a:spcAft>
                <a:spcPts val="0"/>
              </a:spcAft>
              <a:buNone/>
            </a:pPr>
            <a:r>
              <a:rPr lang="en-US" sz="800" dirty="0">
                <a:solidFill>
                  <a:schemeClr val="dk1"/>
                </a:solidFill>
                <a:ea typeface="Calibri"/>
                <a:sym typeface="Calibri"/>
              </a:rPr>
              <a:t>This allows someone who might have a plumber, etc. coming during this time to let everyone know they may need to step away or turn their camera off. Another example could be a parent who has a child who may be calling home sick from school. We want to make sure the community feels safe and held.</a:t>
            </a:r>
          </a:p>
          <a:p>
            <a:pPr marL="457200" lvl="0" indent="0" algn="l" rtl="0">
              <a:lnSpc>
                <a:spcPct val="100000"/>
              </a:lnSpc>
              <a:spcBef>
                <a:spcPts val="0"/>
              </a:spcBef>
              <a:spcAft>
                <a:spcPts val="0"/>
              </a:spcAft>
              <a:buNone/>
            </a:pPr>
            <a:endParaRPr lang="en-US" sz="800" i="1" dirty="0">
              <a:solidFill>
                <a:schemeClr val="dk1"/>
              </a:solidFill>
              <a:sym typeface="Calibri"/>
            </a:endParaRPr>
          </a:p>
          <a:p>
            <a:pPr marL="457200" lvl="0" indent="0" algn="l" rtl="0">
              <a:lnSpc>
                <a:spcPct val="100000"/>
              </a:lnSpc>
              <a:spcBef>
                <a:spcPts val="0"/>
              </a:spcBef>
              <a:spcAft>
                <a:spcPts val="0"/>
              </a:spcAft>
              <a:buNone/>
            </a:pPr>
            <a:r>
              <a:rPr lang="en-US" sz="800" i="0" dirty="0">
                <a:solidFill>
                  <a:schemeClr val="dk1"/>
                </a:solidFill>
                <a:sym typeface="Calibri"/>
              </a:rPr>
              <a:t>These are just suggested agreements. We recommend that you create a list with your group of learners at the start of each term and revisit in each class session. You can copy this slide and paste into the start of each of the sections you decide to offer.</a:t>
            </a:r>
            <a:endParaRPr lang="en-US" sz="800"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942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200"/>
              <a:buFont typeface="Calibri"/>
              <a:buNone/>
            </a:pPr>
            <a:r>
              <a:rPr lang="en-US" sz="800" b="1">
                <a:solidFill>
                  <a:schemeClr val="dk1"/>
                </a:solidFill>
                <a:highlight>
                  <a:srgbClr val="FFFFFF"/>
                </a:highlight>
              </a:rPr>
              <a:t>Ask learners about what they notice</a:t>
            </a:r>
          </a:p>
          <a:p>
            <a:pPr marL="0" indent="0">
              <a:lnSpc>
                <a:spcPct val="115000"/>
              </a:lnSpc>
              <a:buClr>
                <a:schemeClr val="dk1"/>
              </a:buClr>
              <a:buSzPts val="1200"/>
            </a:pPr>
            <a:r>
              <a:rPr lang="en-US" sz="800">
                <a:solidFill>
                  <a:schemeClr val="dk1"/>
                </a:solidFill>
                <a:highlight>
                  <a:srgbClr val="FFFFFF"/>
                </a:highlight>
              </a:rPr>
              <a:t>Pictured on the slide is the Intentional Teaching Framework, or ITF. Based on what you see in the picture, what do you think are some of its defining features</a:t>
            </a:r>
            <a:r>
              <a:rPr lang="en-US" sz="800">
                <a:highlight>
                  <a:srgbClr val="FFFFFF"/>
                </a:highlight>
              </a:rPr>
              <a:t> and how does it work</a:t>
            </a:r>
            <a:r>
              <a:rPr lang="en-US" sz="800">
                <a:solidFill>
                  <a:schemeClr val="dk1"/>
                </a:solidFill>
                <a:highlight>
                  <a:srgbClr val="FFFFFF"/>
                </a:highlight>
              </a:rPr>
              <a:t>?</a:t>
            </a:r>
            <a:r>
              <a:rPr lang="en-US" sz="800">
                <a:highlight>
                  <a:srgbClr val="FFFFFF"/>
                </a:highlight>
              </a:rPr>
              <a:t> </a:t>
            </a:r>
            <a:endParaRPr lang="en-US" sz="800" i="1">
              <a:solidFill>
                <a:schemeClr val="dk1"/>
              </a:solidFill>
              <a:highlight>
                <a:srgbClr val="FFFFFF"/>
              </a:highlight>
            </a:endParaRPr>
          </a:p>
          <a:p>
            <a:pPr marL="0" lvl="0" indent="0" algn="l" rtl="0">
              <a:lnSpc>
                <a:spcPct val="115000"/>
              </a:lnSpc>
              <a:spcBef>
                <a:spcPts val="0"/>
              </a:spcBef>
              <a:spcAft>
                <a:spcPts val="0"/>
              </a:spcAft>
              <a:buClr>
                <a:schemeClr val="dk1"/>
              </a:buClr>
              <a:buSzPts val="1200"/>
              <a:buFont typeface="Calibri"/>
              <a:buNone/>
            </a:pPr>
            <a:r>
              <a:rPr lang="en-US" sz="800" b="1" i="1">
                <a:solidFill>
                  <a:schemeClr val="dk1"/>
                </a:solidFill>
                <a:highlight>
                  <a:srgbClr val="FFFFFF"/>
                </a:highlight>
              </a:rPr>
              <a:t>Possible answers:</a:t>
            </a:r>
          </a:p>
          <a:p>
            <a:pPr marL="0" lvl="0" indent="0" algn="l" rtl="0">
              <a:lnSpc>
                <a:spcPct val="115000"/>
              </a:lnSpc>
              <a:spcBef>
                <a:spcPts val="0"/>
              </a:spcBef>
              <a:spcAft>
                <a:spcPts val="0"/>
              </a:spcAft>
              <a:buClr>
                <a:schemeClr val="dk1"/>
              </a:buClr>
              <a:buSzPts val="1200"/>
              <a:buFont typeface="Calibri"/>
              <a:buNone/>
            </a:pPr>
            <a:r>
              <a:rPr lang="en-US" sz="800" i="1">
                <a:solidFill>
                  <a:schemeClr val="dk1"/>
                </a:solidFill>
                <a:highlight>
                  <a:srgbClr val="FFFFFF"/>
                </a:highlight>
              </a:rPr>
              <a:t>Learners may point out that the circles are overlapping and not laid out as a linear process. They may also notice that “Improve” is in the center of the framework and is the largest component, so it must be an essential piece that is perhaps supported by all the other components. Learners could also notice that engaging in the framework must be an active process based on words like, “Do” and “Reflect.”</a:t>
            </a:r>
          </a:p>
          <a:p>
            <a:pPr marL="0" lvl="0" indent="0" algn="l" rtl="0">
              <a:lnSpc>
                <a:spcPct val="115000"/>
              </a:lnSpc>
              <a:spcBef>
                <a:spcPts val="0"/>
              </a:spcBef>
              <a:spcAft>
                <a:spcPts val="0"/>
              </a:spcAft>
              <a:buClr>
                <a:schemeClr val="dk1"/>
              </a:buClr>
              <a:buSzPts val="1200"/>
              <a:buFont typeface="Calibri"/>
              <a:buNone/>
            </a:pPr>
            <a:endParaRPr lang="en-US" sz="800">
              <a:solidFill>
                <a:schemeClr val="dk1"/>
              </a:solidFill>
              <a:highlight>
                <a:srgbClr val="FFFFFF"/>
              </a:highlight>
            </a:endParaRPr>
          </a:p>
          <a:p>
            <a:pPr marL="0" lvl="0" indent="0" algn="l" rtl="0">
              <a:lnSpc>
                <a:spcPct val="115000"/>
              </a:lnSpc>
              <a:spcBef>
                <a:spcPts val="0"/>
              </a:spcBef>
              <a:spcAft>
                <a:spcPts val="0"/>
              </a:spcAft>
              <a:buClr>
                <a:schemeClr val="dk1"/>
              </a:buClr>
              <a:buSzPts val="1200"/>
              <a:buFont typeface="Calibri"/>
              <a:buNone/>
            </a:pPr>
            <a:r>
              <a:rPr lang="en-US" sz="800" b="1">
                <a:solidFill>
                  <a:schemeClr val="dk1"/>
                </a:solidFill>
                <a:highlight>
                  <a:srgbClr val="FFFFFF"/>
                </a:highlight>
              </a:rPr>
              <a:t>Introduce the Framework</a:t>
            </a:r>
          </a:p>
          <a:p>
            <a:pPr marL="0" indent="0">
              <a:lnSpc>
                <a:spcPct val="115000"/>
              </a:lnSpc>
              <a:buClr>
                <a:schemeClr val="dk1"/>
              </a:buClr>
              <a:buSzPts val="1200"/>
            </a:pPr>
            <a:r>
              <a:rPr lang="en-US" sz="800">
                <a:solidFill>
                  <a:schemeClr val="dk1"/>
                </a:solidFill>
                <a:highlight>
                  <a:srgbClr val="FFFFFF"/>
                </a:highlight>
              </a:rPr>
              <a:t>The goal of the Intentional Teaching Framework is to help educators improve their teaching practice. All of us already have a lot of knowledge and skills when it comes to supporting the growth and development of children and families. We also have the desire to extend our capabilities and continually strive toward being the best educators we can be. The Intentional Teaching Framework offers us a purposeful way to maximize the potential that already exists inside all of us. There are five elements of the Framework: 1) Know, 2) See, 3) Do, 4) Reflect, 5) Improve. We will discuss each of them in more depth on the next slides.</a:t>
            </a:r>
            <a:r>
              <a:rPr lang="en-US" sz="800">
                <a:highlight>
                  <a:srgbClr val="FFFFFF"/>
                </a:highlight>
              </a:rPr>
              <a:t> </a:t>
            </a:r>
          </a:p>
          <a:p>
            <a:pPr marL="0" indent="0">
              <a:lnSpc>
                <a:spcPct val="114999"/>
              </a:lnSpc>
              <a:buClr>
                <a:schemeClr val="dk1"/>
              </a:buClr>
              <a:buSzPts val="1200"/>
            </a:pPr>
            <a:endParaRPr lang="en-US" sz="800">
              <a:highlight>
                <a:srgbClr val="FFFFFF"/>
              </a:highlight>
            </a:endParaRPr>
          </a:p>
          <a:p>
            <a:pPr marL="0" indent="0">
              <a:lnSpc>
                <a:spcPct val="115000"/>
              </a:lnSpc>
              <a:buClr>
                <a:schemeClr val="dk1"/>
              </a:buClr>
              <a:buSzPts val="1200"/>
            </a:pPr>
            <a:r>
              <a:rPr lang="en-US" sz="800">
                <a:solidFill>
                  <a:schemeClr val="dk1"/>
                </a:solidFill>
                <a:highlight>
                  <a:srgbClr val="FFFFFF"/>
                </a:highlight>
              </a:rPr>
              <a:t>Before we move on, there are a couple important things to note:</a:t>
            </a:r>
          </a:p>
          <a:p>
            <a:pPr marL="171450" indent="-171450">
              <a:lnSpc>
                <a:spcPct val="115000"/>
              </a:lnSpc>
              <a:buClr>
                <a:schemeClr val="dk1"/>
              </a:buClr>
              <a:buSzPts val="1200"/>
              <a:buFont typeface="Arial" panose="020B0604020202020204" pitchFamily="34" charset="0"/>
              <a:buChar char="•"/>
            </a:pPr>
            <a:r>
              <a:rPr lang="en-US" sz="800">
                <a:solidFill>
                  <a:schemeClr val="dk1"/>
                </a:solidFill>
                <a:highlight>
                  <a:srgbClr val="FFFFFF"/>
                </a:highlight>
              </a:rPr>
              <a:t>You may have already noticed in the graphic of the ITF that all the elements overlap. That is to show that there is not a specific step-by-step order in which these phases occur. They may even happen at the same time!</a:t>
            </a:r>
            <a:endParaRPr lang="en-US" sz="800">
              <a:highlight>
                <a:srgbClr val="FFFFFF"/>
              </a:highlight>
            </a:endParaRPr>
          </a:p>
          <a:p>
            <a:pPr marL="171450" indent="-171450">
              <a:lnSpc>
                <a:spcPct val="114999"/>
              </a:lnSpc>
              <a:buClr>
                <a:schemeClr val="dk1"/>
              </a:buClr>
              <a:buSzPts val="1200"/>
              <a:buFont typeface="Arial" panose="020B0604020202020204" pitchFamily="34" charset="0"/>
              <a:buChar char="•"/>
            </a:pPr>
            <a:r>
              <a:rPr lang="en-US" sz="650">
                <a:highlight>
                  <a:srgbClr val="FFFFFF"/>
                </a:highlight>
              </a:rPr>
              <a:t>Further, you can see there are no numbers on the model, indicating that one can enter the model or the process from any point. For example while you are in a classroom "doing" it may activate something that you want to reflect on, find out more about, and maybe see someone else do. Or I may introduce new content to you and offer you some video examples that you then decide to practice in the classroom and reflect on. </a:t>
            </a:r>
            <a:endParaRPr lang="en-US"/>
          </a:p>
          <a:p>
            <a:pPr marL="171450" indent="-171450">
              <a:lnSpc>
                <a:spcPct val="114999"/>
              </a:lnSpc>
              <a:buClr>
                <a:schemeClr val="dk1"/>
              </a:buClr>
              <a:buSzPts val="1200"/>
              <a:buFont typeface="Arial" panose="020B0604020202020204" pitchFamily="34" charset="0"/>
              <a:buChar char="•"/>
            </a:pPr>
            <a:r>
              <a:rPr lang="en-US" sz="800">
                <a:solidFill>
                  <a:schemeClr val="dk1"/>
                </a:solidFill>
                <a:highlight>
                  <a:srgbClr val="FFFFFF"/>
                </a:highlight>
              </a:rPr>
              <a:t>The Framework provides us with an iterative cycle for structuring our own learning and development. We can come back to it again and again as we seek to continually improve our teaching.</a:t>
            </a:r>
          </a:p>
          <a:p>
            <a:pPr marL="0" indent="0">
              <a:lnSpc>
                <a:spcPct val="114999"/>
              </a:lnSpc>
              <a:buClr>
                <a:schemeClr val="dk1"/>
              </a:buClr>
            </a:pPr>
            <a:endParaRPr lang="en-US" sz="650" b="1">
              <a:highlight>
                <a:srgbClr val="FFFFFF"/>
              </a:highlight>
            </a:endParaRPr>
          </a:p>
          <a:p>
            <a:pPr marL="0" indent="0">
              <a:lnSpc>
                <a:spcPct val="114999"/>
              </a:lnSpc>
            </a:pPr>
            <a:r>
              <a:rPr lang="en-US" sz="650" b="1">
                <a:highlight>
                  <a:srgbClr val="FFFFFF"/>
                </a:highlight>
              </a:rPr>
              <a:t>Note to instructor</a:t>
            </a:r>
            <a:r>
              <a:rPr lang="en-US" sz="650">
                <a:highlight>
                  <a:srgbClr val="FFFFFF"/>
                </a:highlight>
              </a:rPr>
              <a:t>: Maybe brainstorm a few ways learners can imagine moving through the model.  </a:t>
            </a:r>
            <a:endParaRPr lang="en-US" sz="650"/>
          </a:p>
          <a:p>
            <a:pPr marL="0" indent="0">
              <a:lnSpc>
                <a:spcPct val="114999"/>
              </a:lnSpc>
              <a:buSzPts val="1200"/>
            </a:pPr>
            <a:endParaRPr lang="en-US" sz="800">
              <a:highlight>
                <a:srgbClr val="FFFFFF"/>
              </a:highligh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696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100"/>
            </a:pPr>
            <a:r>
              <a:rPr lang="en-US" sz="800" dirty="0">
                <a:solidFill>
                  <a:schemeClr val="dk1"/>
                </a:solidFill>
              </a:rPr>
              <a:t>We’ll begin by focusing on the center of the Framework, “Improve.” That’s because it is important to start with a clear understanding of what you want to do better, or differently, and to share that with the people in your community who will </a:t>
            </a:r>
            <a:r>
              <a:rPr lang="en-US" sz="800" dirty="0"/>
              <a:t>support</a:t>
            </a:r>
            <a:r>
              <a:rPr lang="en-US" sz="800" dirty="0">
                <a:solidFill>
                  <a:schemeClr val="dk1"/>
                </a:solidFill>
              </a:rPr>
              <a:t> you along the way.</a:t>
            </a:r>
            <a:r>
              <a:rPr lang="en-US" sz="800" dirty="0"/>
              <a:t> </a:t>
            </a:r>
            <a:endParaRPr lang="en-US" dirty="0"/>
          </a:p>
          <a:p>
            <a:pPr marL="0" lvl="0" indent="0" algn="l" rtl="0">
              <a:lnSpc>
                <a:spcPct val="100000"/>
              </a:lnSpc>
              <a:spcBef>
                <a:spcPts val="0"/>
              </a:spcBef>
              <a:spcAft>
                <a:spcPts val="0"/>
              </a:spcAft>
              <a:buClr>
                <a:schemeClr val="dk1"/>
              </a:buClr>
              <a:buSzPts val="1100"/>
              <a:buFont typeface="Arial"/>
              <a:buNone/>
            </a:pPr>
            <a:endParaRPr lang="en-US"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Your goals for improvement should be specific, descriptive, and focused. It should be clear what “success” looks like and how you will demonstrate your improvement. Since the purpose of using the ITF is to improve our teaching practice, it’s also important that what you want to improve is clearly linked to child outcomes, cultural practices, state, national, and tribal standards.</a:t>
            </a:r>
          </a:p>
          <a:p>
            <a:pPr marL="0" indent="0">
              <a:buSzPts val="1100"/>
            </a:pPr>
            <a:endParaRPr lang="en-US" sz="800" dirty="0"/>
          </a:p>
          <a:p>
            <a:pPr marL="0" indent="0">
              <a:buSzPts val="1100"/>
            </a:pPr>
            <a:r>
              <a:rPr lang="en-US" sz="800" dirty="0"/>
              <a:t>Like the </a:t>
            </a:r>
            <a:r>
              <a:rPr lang="en-US" sz="800" dirty="0" err="1"/>
              <a:t>Miskwaadesi</a:t>
            </a:r>
            <a:r>
              <a:rPr lang="en-US" sz="800" dirty="0"/>
              <a:t>, the Ojibwe/Anishinaabeg word for the painted turtle, reminds us that we may 'move slowly, but each move is deliberate, intentional, and focused toward the future....[and] a painted turtle will only eat its food while in the water, a testament to the importance of the environment to support [our] ability to engage.'</a:t>
            </a:r>
          </a:p>
          <a:p>
            <a:pPr marL="0" indent="0">
              <a:buSzPts val="1100"/>
            </a:pPr>
            <a:endParaRPr lang="en-US" sz="800" b="1" dirty="0"/>
          </a:p>
          <a:p>
            <a:pPr marL="0" indent="0">
              <a:buSzPts val="1100"/>
            </a:pPr>
            <a:r>
              <a:rPr lang="en-US" sz="800" b="1" dirty="0"/>
              <a:t>Note to Instructor: </a:t>
            </a:r>
            <a:r>
              <a:rPr lang="en-US" sz="800" dirty="0"/>
              <a:t>You can choose to brainstorm some focus for improvement here if you choose. You will have an opportunity to do so later. If you choose to do so, focusing on making them specific and descriptive which can sometimes be challenging especially for new educators.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0870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650" dirty="0">
                <a:solidFill>
                  <a:schemeClr val="dk1"/>
                </a:solidFill>
              </a:rPr>
              <a:t>Think about a time when you set a goal</a:t>
            </a:r>
            <a:r>
              <a:rPr lang="en-US" sz="650" dirty="0"/>
              <a:t> to improve some practices you may already engage in or wanted to learn more about.</a:t>
            </a:r>
            <a:r>
              <a:rPr lang="en-US" sz="650" dirty="0">
                <a:solidFill>
                  <a:schemeClr val="dk1"/>
                </a:solidFill>
              </a:rPr>
              <a:t> Maybe you’re working toward something now, or you have goals you set in the past. It doesn’t have to be related to teaching</a:t>
            </a:r>
            <a:r>
              <a:rPr lang="en-US" sz="650" dirty="0"/>
              <a:t>. </a:t>
            </a:r>
            <a:r>
              <a:rPr lang="en-US" sz="650" i="1" dirty="0"/>
              <a:t>[</a:t>
            </a:r>
            <a:r>
              <a:rPr lang="en-US" sz="650" b="1" i="1" dirty="0">
                <a:solidFill>
                  <a:schemeClr val="dk1"/>
                </a:solidFill>
              </a:rPr>
              <a:t>NOTE TO INSTRUCTOR: </a:t>
            </a:r>
            <a:r>
              <a:rPr lang="en-US" sz="650" i="1" dirty="0">
                <a:solidFill>
                  <a:schemeClr val="dk1"/>
                </a:solidFill>
              </a:rPr>
              <a:t>Share an example of one of your </a:t>
            </a:r>
            <a:r>
              <a:rPr lang="en-US" sz="650" i="1" dirty="0"/>
              <a:t>behavioral/practice </a:t>
            </a:r>
            <a:r>
              <a:rPr lang="en-US" sz="650" i="1" dirty="0">
                <a:solidFill>
                  <a:schemeClr val="dk1"/>
                </a:solidFill>
              </a:rPr>
              <a:t>goals</a:t>
            </a:r>
            <a:r>
              <a:rPr lang="en-US" sz="650" i="1" dirty="0"/>
              <a:t> and note how it is descriptive and focused. If you have had an experience where you have set a goal that was too broad and that was part of the difficulty achieving it that would be great to share too. Identifying the purpose of being descriptive and specific is important here.]</a:t>
            </a:r>
            <a:endParaRPr lang="en-US" sz="650" i="1" dirty="0">
              <a:solidFill>
                <a:schemeClr val="dk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solidFill>
                <a:schemeClr val="dk1"/>
              </a:solidFill>
            </a:endParaRPr>
          </a:p>
          <a:p>
            <a:pPr>
              <a:defRPr/>
            </a:pPr>
            <a:r>
              <a:rPr lang="en-US" sz="650" dirty="0">
                <a:solidFill>
                  <a:schemeClr val="dk1"/>
                </a:solidFill>
              </a:rPr>
              <a:t>What helped you </a:t>
            </a:r>
            <a:r>
              <a:rPr lang="en-US" sz="650" dirty="0"/>
              <a:t>succeed in</a:t>
            </a:r>
            <a:r>
              <a:rPr lang="en-US" sz="650" dirty="0">
                <a:solidFill>
                  <a:schemeClr val="dk1"/>
                </a:solidFill>
              </a:rPr>
              <a:t> reaching your goal? What are some things that </a:t>
            </a:r>
            <a:r>
              <a:rPr lang="en-US" sz="650" i="1" dirty="0">
                <a:solidFill>
                  <a:schemeClr val="dk1"/>
                </a:solidFill>
              </a:rPr>
              <a:t>didn’t</a:t>
            </a:r>
            <a:r>
              <a:rPr lang="en-US" sz="650" dirty="0">
                <a:solidFill>
                  <a:schemeClr val="dk1"/>
                </a:solidFill>
              </a:rPr>
              <a:t> help you–that perhaps made it more difficult for you to </a:t>
            </a:r>
            <a:r>
              <a:rPr lang="en-US" sz="650" dirty="0"/>
              <a:t>succeed</a:t>
            </a:r>
            <a:r>
              <a:rPr lang="en-US" sz="650" dirty="0">
                <a:solidFill>
                  <a:schemeClr val="dk1"/>
                </a:solidFill>
              </a:rPr>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2861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200"/>
            </a:pPr>
            <a:r>
              <a:rPr lang="en-US" sz="650" dirty="0"/>
              <a:t>When you want to learn more about something, what do you do? You might read articles about it or listen to a podcast where an expert is discussing the topic you are curious to learn more about. What else might you do? How do you determine what you are learning is accurate or will lead to competence and mastery? </a:t>
            </a:r>
            <a:endParaRPr lang="en-US" dirty="0"/>
          </a:p>
          <a:p>
            <a:pPr marL="0" lvl="0" indent="0" algn="l" rtl="0">
              <a:lnSpc>
                <a:spcPct val="100000"/>
              </a:lnSpc>
              <a:spcBef>
                <a:spcPts val="0"/>
              </a:spcBef>
              <a:spcAft>
                <a:spcPts val="0"/>
              </a:spcAft>
              <a:buClr>
                <a:schemeClr val="dk1"/>
              </a:buClr>
              <a:buSzPts val="1200"/>
              <a:buFont typeface="Calibri"/>
              <a:buNone/>
            </a:pPr>
            <a:endParaRPr lang="en-US" dirty="0"/>
          </a:p>
          <a:p>
            <a:pPr marL="0" indent="0">
              <a:buClr>
                <a:schemeClr val="dk1"/>
              </a:buClr>
              <a:buSzPts val="1200"/>
            </a:pPr>
            <a:r>
              <a:rPr lang="en-US" sz="650" dirty="0"/>
              <a:t>Once you have your focus for improvement in mind, you can seek out new knowledge about it that leads to your growth and development. Similar to how you might learn more about any topic you’re interested in, you can explore many resources on your own and with others to help you hone your knowledge around teaching practices. When you expand your mind and see learning as a never-ending journey, there are no limits to what you can do.</a:t>
            </a:r>
          </a:p>
          <a:p>
            <a:pPr marL="0" indent="0">
              <a:buSzPts val="1200"/>
            </a:pPr>
            <a:endParaRPr lang="en-US" sz="650" dirty="0"/>
          </a:p>
          <a:p>
            <a:pPr marL="0" indent="0">
              <a:buSzPts val="1200"/>
            </a:pPr>
            <a:r>
              <a:rPr lang="en-US" sz="650" b="1" dirty="0"/>
              <a:t>Note to Instructor:</a:t>
            </a:r>
            <a:r>
              <a:rPr lang="en-US" sz="650" dirty="0"/>
              <a:t> Identifying the strengths and challenges to each method of knowledge acquisition can be useful here. All of them have specific benefits and potential gaps. Considering these various ways can help students understand again, the purpose for what they are learning and the various tools and resources offered. Focusing on 'both/and' in this conversation will be more useful than 'either/or'</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53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As your instructor I certainly can share resources to enhance your knowledge, and I will be here to support you when you have questions or want help finding out more about your chosen area of improvement. What does support from me look like to you?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How might you also use the support of your peers and your community at this stage? How can you check your understanding along the way and feel confident that you really learned something?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33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800" dirty="0"/>
              <a:t>“Seeing” is where knowledge and teaching practices begin to come to life. Educators need to be able to accurately recognize or </a:t>
            </a:r>
            <a:r>
              <a:rPr lang="en-US" sz="800" u="sng" dirty="0"/>
              <a:t>see</a:t>
            </a:r>
            <a:r>
              <a:rPr lang="en-US" sz="800" dirty="0"/>
              <a:t> effective teaching in themselves and others, including chances to see both exemplary and in-progress attempts at teaching skills. Having opportunities to view yourself and others in action provides invaluable opportunities to recognize effective teaching practices. Seeing practices in action also demonstrates the connection between identified focus for improvement and the knowledge you have gained from shared resources (the “know”). </a:t>
            </a:r>
          </a:p>
          <a:p>
            <a:pPr marL="0" indent="0"/>
            <a:endParaRPr lang="en-US" sz="800" dirty="0"/>
          </a:p>
          <a:p>
            <a:pPr marL="0" indent="0"/>
            <a:r>
              <a:rPr lang="en-US" sz="800" dirty="0"/>
              <a:t>This 'accurate recognition' is often called 'reliability' where there is agreement among different viewers about what they are seeing.</a:t>
            </a:r>
          </a:p>
          <a:p>
            <a:pPr marL="0" indent="0"/>
            <a:endParaRPr lang="en-US" dirty="0"/>
          </a:p>
          <a:p>
            <a:pPr marL="0" indent="0"/>
            <a:r>
              <a:rPr lang="en-US" sz="800" dirty="0"/>
              <a:t>Video is an especially valuable tool here. By watching video of teaching practices – your own and others' - being used repeatedly in different contexts, we have a chance to slow down, pause the action, and start to notice individual elements of the otherwise busy – hectic, even – early learning setting. Watching in this way helps educators of all experience levels identify considerations to keep in mind when enacting teaching practices.</a:t>
            </a:r>
          </a:p>
          <a:p>
            <a:pPr marL="0" indent="0"/>
            <a:endParaRPr lang="en-US" dirty="0"/>
          </a:p>
          <a:p>
            <a:pPr marL="0" indent="0"/>
            <a:r>
              <a:rPr lang="en-US" sz="800" dirty="0"/>
              <a:t>While watching or “seeing” teaching practices, educators can consider: </a:t>
            </a:r>
          </a:p>
          <a:p>
            <a:pPr marL="171450" indent="-171450">
              <a:buFont typeface="Arial,Sans-Serif"/>
              <a:buChar char="•"/>
            </a:pPr>
            <a:r>
              <a:rPr lang="en-US" sz="800" dirty="0"/>
              <a:t>What’s going on in this interaction? What do I notice that tells me that? </a:t>
            </a:r>
          </a:p>
          <a:p>
            <a:pPr marL="171450" indent="-171450">
              <a:buFont typeface="Arial,Sans-Serif"/>
              <a:buChar char="•"/>
            </a:pPr>
            <a:r>
              <a:rPr lang="en-US" sz="800" dirty="0"/>
              <a:t>What is going well? What seems challenging? </a:t>
            </a:r>
          </a:p>
          <a:p>
            <a:pPr marL="171450" indent="-171450">
              <a:buFont typeface="Arial,Sans-Serif"/>
              <a:buChar char="•"/>
            </a:pPr>
            <a:r>
              <a:rPr lang="en-US" sz="800" dirty="0"/>
              <a:t>If I was in this situation, what would I want to do the same or differently?</a:t>
            </a:r>
          </a:p>
          <a:p>
            <a:pPr marL="171450" indent="-171450">
              <a:buFont typeface="Arial,Sans-Serif"/>
              <a:buChar char="•"/>
            </a:pPr>
            <a:endParaRPr lang="en-US" sz="800" dirty="0"/>
          </a:p>
          <a:p>
            <a:pPr marL="0" indent="0"/>
            <a:r>
              <a:rPr lang="en-US" sz="800" b="1" dirty="0"/>
              <a:t>Prompt: </a:t>
            </a:r>
            <a:r>
              <a:rPr lang="en-US" sz="800" dirty="0"/>
              <a:t>What opportunities have you had in school or work to practice 'seeing' real life examples? How has that helped you? </a:t>
            </a:r>
          </a:p>
          <a:p>
            <a:pPr marL="0" indent="0"/>
            <a:endParaRPr lang="en-US" sz="800" dirty="0"/>
          </a:p>
          <a:p>
            <a:pPr marL="0" indent="0"/>
            <a:r>
              <a:rPr lang="en-US" sz="800" b="1" dirty="0"/>
              <a:t>Note to Instructor: </a:t>
            </a:r>
            <a:r>
              <a:rPr lang="en-US" sz="800" dirty="0"/>
              <a:t>Noting how the 'non-examples' we see can help us learn is useful here and another opportunity to remind learners that we learn from our mistakes and we need to have compassion for ourselves and others when we are observing practice.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901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F7BD91-BF9F-87D5-8B87-4B9D6BC3A8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5105400" cy="3829050"/>
          </a:xfrm>
          <a:prstGeom prst="rect">
            <a:avLst/>
          </a:prstGeom>
        </p:spPr>
      </p:pic>
      <p:sp>
        <p:nvSpPr>
          <p:cNvPr id="10" name="Google Shape;20;p25">
            <a:extLst>
              <a:ext uri="{FF2B5EF4-FFF2-40B4-BE49-F238E27FC236}">
                <a16:creationId xmlns:a16="http://schemas.microsoft.com/office/drawing/2014/main" id="{FE919DA7-E9A6-D34C-B006-982A06FDEFDE}"/>
              </a:ext>
            </a:extLst>
          </p:cNvPr>
          <p:cNvSpPr txBox="1"/>
          <p:nvPr userDrawn="1"/>
        </p:nvSpPr>
        <p:spPr>
          <a:xfrm>
            <a:off x="7415144" y="4504682"/>
            <a:ext cx="1610833" cy="388459"/>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626262"/>
              </a:buClr>
              <a:buSzPts val="1000"/>
              <a:buFont typeface="Arial"/>
              <a:buNone/>
            </a:pPr>
            <a:r>
              <a:rPr lang="en-US" sz="800" baseline="0" dirty="0">
                <a:solidFill>
                  <a:schemeClr val="bg1">
                    <a:lumMod val="65000"/>
                  </a:schemeClr>
                </a:solidFill>
                <a:effectLst/>
                <a:latin typeface="Arial" panose="020B0604020202020204" pitchFamily="34" charset="0"/>
              </a:rPr>
              <a:t>(c) 2023 </a:t>
            </a:r>
            <a:r>
              <a:rPr lang="en-US" sz="800" baseline="0" dirty="0" err="1">
                <a:solidFill>
                  <a:schemeClr val="bg1">
                    <a:lumMod val="65000"/>
                  </a:schemeClr>
                </a:solidFill>
                <a:effectLst/>
                <a:latin typeface="Arial" panose="020B0604020202020204" pitchFamily="34" charset="0"/>
              </a:rPr>
              <a:t>EarlyEdU</a:t>
            </a:r>
            <a:r>
              <a:rPr lang="en-US" sz="800" baseline="0" dirty="0">
                <a:solidFill>
                  <a:schemeClr val="bg1">
                    <a:lumMod val="65000"/>
                  </a:schemeClr>
                </a:solidFill>
                <a:effectLst/>
                <a:latin typeface="Arial" panose="020B0604020202020204" pitchFamily="34" charset="0"/>
              </a:rPr>
              <a:t> Alliance and </a:t>
            </a:r>
            <a:br>
              <a:rPr lang="en-US" sz="800" baseline="0" dirty="0">
                <a:solidFill>
                  <a:schemeClr val="bg1">
                    <a:lumMod val="65000"/>
                  </a:schemeClr>
                </a:solidFill>
                <a:effectLst/>
                <a:latin typeface="Arial" panose="020B0604020202020204" pitchFamily="34" charset="0"/>
              </a:rPr>
            </a:br>
            <a:r>
              <a:rPr lang="en-US" sz="800" baseline="0" dirty="0">
                <a:solidFill>
                  <a:schemeClr val="bg1">
                    <a:lumMod val="65000"/>
                  </a:schemeClr>
                </a:solidFill>
                <a:effectLst/>
                <a:latin typeface="Arial" panose="020B0604020202020204" pitchFamily="34" charset="0"/>
              </a:rPr>
              <a:t>Fond du Lac Tribal and Community College.</a:t>
            </a:r>
            <a:endParaRPr sz="700" b="0" i="0" u="none" strike="noStrike" cap="none" baseline="0" dirty="0">
              <a:solidFill>
                <a:schemeClr val="bg1">
                  <a:lumMod val="65000"/>
                </a:schemeClr>
              </a:solidFill>
              <a:latin typeface="Arial"/>
              <a:ea typeface="Arial"/>
              <a:cs typeface="Arial"/>
              <a:sym typeface="Arial"/>
            </a:endParaRPr>
          </a:p>
        </p:txBody>
      </p:sp>
      <p:sp>
        <p:nvSpPr>
          <p:cNvPr id="6" name="Google Shape;16;p25">
            <a:extLst>
              <a:ext uri="{FF2B5EF4-FFF2-40B4-BE49-F238E27FC236}">
                <a16:creationId xmlns:a16="http://schemas.microsoft.com/office/drawing/2014/main" id="{358BE48F-FC2D-024E-88DB-F6E39B6D1557}"/>
              </a:ext>
            </a:extLst>
          </p:cNvPr>
          <p:cNvSpPr txBox="1">
            <a:spLocks noGrp="1"/>
          </p:cNvSpPr>
          <p:nvPr>
            <p:ph type="title"/>
          </p:nvPr>
        </p:nvSpPr>
        <p:spPr>
          <a:xfrm>
            <a:off x="950180" y="1276350"/>
            <a:ext cx="4087527" cy="14931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82BA"/>
              </a:buClr>
              <a:buSzPts val="30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Google Shape;17;p25">
            <a:extLst>
              <a:ext uri="{FF2B5EF4-FFF2-40B4-BE49-F238E27FC236}">
                <a16:creationId xmlns:a16="http://schemas.microsoft.com/office/drawing/2014/main" id="{2EFB691F-ABB6-664A-BAFA-55766635A75E}"/>
              </a:ext>
            </a:extLst>
          </p:cNvPr>
          <p:cNvSpPr txBox="1">
            <a:spLocks noGrp="1"/>
          </p:cNvSpPr>
          <p:nvPr>
            <p:ph type="body" idx="1"/>
          </p:nvPr>
        </p:nvSpPr>
        <p:spPr>
          <a:xfrm>
            <a:off x="959956" y="2807551"/>
            <a:ext cx="4087527" cy="490539"/>
          </a:xfrm>
          <a:prstGeom prst="rect">
            <a:avLst/>
          </a:prstGeom>
          <a:noFill/>
          <a:ln>
            <a:noFill/>
          </a:ln>
        </p:spPr>
        <p:txBody>
          <a:bodyPr spcFirstLastPara="1" wrap="square" lIns="91425" tIns="45700" rIns="91425" bIns="45700" anchor="ctr" anchorCtr="0">
            <a:noAutofit/>
          </a:bodyPr>
          <a:lstStyle>
            <a:lvl1pPr marL="6350" lvl="0" indent="0" algn="l">
              <a:lnSpc>
                <a:spcPct val="120000"/>
              </a:lnSpc>
              <a:spcBef>
                <a:spcPts val="600"/>
              </a:spcBef>
              <a:spcAft>
                <a:spcPts val="0"/>
              </a:spcAft>
              <a:buClr>
                <a:srgbClr val="626262"/>
              </a:buClr>
              <a:buSzPts val="1600"/>
              <a:buNone/>
              <a:tabLst/>
              <a:defRPr sz="1600" b="1" i="0">
                <a:solidFill>
                  <a:srgbClr val="626262"/>
                </a:solidFill>
                <a:latin typeface="Arial"/>
                <a:ea typeface="Arial"/>
                <a:cs typeface="Arial"/>
                <a:sym typeface="Arial"/>
              </a:defRPr>
            </a:lvl1pPr>
            <a:lvl2pPr marL="914400" lvl="1" indent="-342900" algn="l">
              <a:lnSpc>
                <a:spcPct val="120000"/>
              </a:lnSpc>
              <a:spcBef>
                <a:spcPts val="375"/>
              </a:spcBef>
              <a:spcAft>
                <a:spcPts val="0"/>
              </a:spcAft>
              <a:buClr>
                <a:srgbClr val="626262"/>
              </a:buClr>
              <a:buSzPts val="1800"/>
              <a:buChar char="•"/>
              <a:defRPr/>
            </a:lvl2pPr>
            <a:lvl3pPr marL="1371600" lvl="2" indent="-342900" algn="l">
              <a:lnSpc>
                <a:spcPct val="120000"/>
              </a:lnSpc>
              <a:spcBef>
                <a:spcPts val="375"/>
              </a:spcBef>
              <a:spcAft>
                <a:spcPts val="0"/>
              </a:spcAft>
              <a:buClr>
                <a:srgbClr val="626262"/>
              </a:buClr>
              <a:buSzPts val="1800"/>
              <a:buChar char="•"/>
              <a:defRPr/>
            </a:lvl3pPr>
            <a:lvl4pPr marL="1828800" lvl="3" indent="-342900" algn="l">
              <a:lnSpc>
                <a:spcPct val="120000"/>
              </a:lnSpc>
              <a:spcBef>
                <a:spcPts val="375"/>
              </a:spcBef>
              <a:spcAft>
                <a:spcPts val="0"/>
              </a:spcAft>
              <a:buClr>
                <a:srgbClr val="626262"/>
              </a:buClr>
              <a:buSzPts val="1800"/>
              <a:buChar char="•"/>
              <a:defRPr/>
            </a:lvl4pPr>
            <a:lvl5pPr marL="2286000" lvl="4" indent="-342900" algn="l">
              <a:lnSpc>
                <a:spcPct val="120000"/>
              </a:lnSpc>
              <a:spcBef>
                <a:spcPts val="375"/>
              </a:spcBef>
              <a:spcAft>
                <a:spcPts val="0"/>
              </a:spcAft>
              <a:buClr>
                <a:srgbClr val="62626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 name="Google Shape;18;p25">
            <a:extLst>
              <a:ext uri="{FF2B5EF4-FFF2-40B4-BE49-F238E27FC236}">
                <a16:creationId xmlns:a16="http://schemas.microsoft.com/office/drawing/2014/main" id="{C29A8A85-8A38-0946-90A0-F2530B98FE13}"/>
              </a:ext>
            </a:extLst>
          </p:cNvPr>
          <p:cNvSpPr txBox="1">
            <a:spLocks noGrp="1"/>
          </p:cNvSpPr>
          <p:nvPr>
            <p:ph type="body" idx="2"/>
          </p:nvPr>
        </p:nvSpPr>
        <p:spPr>
          <a:xfrm>
            <a:off x="959956" y="3343851"/>
            <a:ext cx="4096100" cy="826340"/>
          </a:xfrm>
          <a:prstGeom prst="rect">
            <a:avLst/>
          </a:prstGeom>
          <a:noFill/>
          <a:ln>
            <a:noFill/>
          </a:ln>
        </p:spPr>
        <p:txBody>
          <a:bodyPr spcFirstLastPara="1" wrap="square" lIns="91425" tIns="45700" rIns="91425" bIns="45700" anchor="t" anchorCtr="0">
            <a:noAutofit/>
          </a:bodyPr>
          <a:lstStyle>
            <a:lvl1pPr marL="6350" lvl="0" indent="0" algn="l">
              <a:lnSpc>
                <a:spcPct val="120000"/>
              </a:lnSpc>
              <a:spcBef>
                <a:spcPts val="600"/>
              </a:spcBef>
              <a:spcAft>
                <a:spcPts val="0"/>
              </a:spcAft>
              <a:buClr>
                <a:srgbClr val="626262"/>
              </a:buClr>
              <a:buSzPts val="1600"/>
              <a:buNone/>
              <a:tabLst/>
              <a:defRPr sz="1600" b="0" i="0">
                <a:solidFill>
                  <a:srgbClr val="626262"/>
                </a:solidFill>
                <a:latin typeface="Arial"/>
                <a:ea typeface="Arial"/>
                <a:cs typeface="Arial"/>
                <a:sym typeface="Arial"/>
              </a:defRPr>
            </a:lvl1pPr>
            <a:lvl2pPr marL="914400" lvl="1" indent="-342900" algn="l">
              <a:lnSpc>
                <a:spcPct val="120000"/>
              </a:lnSpc>
              <a:spcBef>
                <a:spcPts val="375"/>
              </a:spcBef>
              <a:spcAft>
                <a:spcPts val="0"/>
              </a:spcAft>
              <a:buClr>
                <a:srgbClr val="626262"/>
              </a:buClr>
              <a:buSzPts val="1800"/>
              <a:buChar char="•"/>
              <a:defRPr/>
            </a:lvl2pPr>
            <a:lvl3pPr marL="1371600" lvl="2" indent="-342900" algn="l">
              <a:lnSpc>
                <a:spcPct val="120000"/>
              </a:lnSpc>
              <a:spcBef>
                <a:spcPts val="375"/>
              </a:spcBef>
              <a:spcAft>
                <a:spcPts val="0"/>
              </a:spcAft>
              <a:buClr>
                <a:srgbClr val="626262"/>
              </a:buClr>
              <a:buSzPts val="1800"/>
              <a:buChar char="•"/>
              <a:defRPr/>
            </a:lvl3pPr>
            <a:lvl4pPr marL="1828800" lvl="3" indent="-342900" algn="l">
              <a:lnSpc>
                <a:spcPct val="120000"/>
              </a:lnSpc>
              <a:spcBef>
                <a:spcPts val="375"/>
              </a:spcBef>
              <a:spcAft>
                <a:spcPts val="0"/>
              </a:spcAft>
              <a:buClr>
                <a:srgbClr val="626262"/>
              </a:buClr>
              <a:buSzPts val="1800"/>
              <a:buChar char="•"/>
              <a:defRPr/>
            </a:lvl4pPr>
            <a:lvl5pPr marL="2286000" lvl="4" indent="-342900" algn="l">
              <a:lnSpc>
                <a:spcPct val="120000"/>
              </a:lnSpc>
              <a:spcBef>
                <a:spcPts val="375"/>
              </a:spcBef>
              <a:spcAft>
                <a:spcPts val="0"/>
              </a:spcAft>
              <a:buClr>
                <a:srgbClr val="62626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4" name="Picture 13">
            <a:extLst>
              <a:ext uri="{FF2B5EF4-FFF2-40B4-BE49-F238E27FC236}">
                <a16:creationId xmlns:a16="http://schemas.microsoft.com/office/drawing/2014/main" id="{F6531AC0-E8AE-82FB-BDFA-BC256F4FB0C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166946" y="-23900"/>
            <a:ext cx="1966331" cy="1341292"/>
          </a:xfrm>
          <a:prstGeom prst="rect">
            <a:avLst/>
          </a:prstGeom>
        </p:spPr>
      </p:pic>
      <p:pic>
        <p:nvPicPr>
          <p:cNvPr id="2" name="Picture 1">
            <a:extLst>
              <a:ext uri="{FF2B5EF4-FFF2-40B4-BE49-F238E27FC236}">
                <a16:creationId xmlns:a16="http://schemas.microsoft.com/office/drawing/2014/main" id="{2BADD1E6-2679-2169-E2D2-EE031E85E389}"/>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838200" y="4399128"/>
            <a:ext cx="6019800" cy="601664"/>
          </a:xfrm>
          <a:prstGeom prst="rect">
            <a:avLst/>
          </a:prstGeom>
        </p:spPr>
      </p:pic>
    </p:spTree>
    <p:extLst>
      <p:ext uri="{BB962C8B-B14F-4D97-AF65-F5344CB8AC3E}">
        <p14:creationId xmlns:p14="http://schemas.microsoft.com/office/powerpoint/2010/main" val="34689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Google Shape;86;p34">
            <a:extLst>
              <a:ext uri="{FF2B5EF4-FFF2-40B4-BE49-F238E27FC236}">
                <a16:creationId xmlns:a16="http://schemas.microsoft.com/office/drawing/2014/main" id="{0B3940CE-EB31-674F-BB54-7A095F3B27C1}"/>
              </a:ext>
            </a:extLst>
          </p:cNvPr>
          <p:cNvSpPr txBox="1">
            <a:spLocks noGrp="1"/>
          </p:cNvSpPr>
          <p:nvPr>
            <p:ph type="title"/>
          </p:nvPr>
        </p:nvSpPr>
        <p:spPr>
          <a:xfrm>
            <a:off x="617868" y="1534915"/>
            <a:ext cx="5527431" cy="781164"/>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0082BA"/>
              </a:buClr>
              <a:buSzPts val="30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Google Shape;87;p34">
            <a:extLst>
              <a:ext uri="{FF2B5EF4-FFF2-40B4-BE49-F238E27FC236}">
                <a16:creationId xmlns:a16="http://schemas.microsoft.com/office/drawing/2014/main" id="{78CD8FFF-4AE3-4E47-B600-1A5F05DAE022}"/>
              </a:ext>
            </a:extLst>
          </p:cNvPr>
          <p:cNvSpPr txBox="1">
            <a:spLocks noGrp="1"/>
          </p:cNvSpPr>
          <p:nvPr>
            <p:ph type="body" idx="1"/>
          </p:nvPr>
        </p:nvSpPr>
        <p:spPr>
          <a:xfrm>
            <a:off x="609600" y="2419350"/>
            <a:ext cx="5535699" cy="449306"/>
          </a:xfrm>
          <a:prstGeom prst="rect">
            <a:avLst/>
          </a:prstGeom>
          <a:noFill/>
          <a:ln>
            <a:noFill/>
          </a:ln>
        </p:spPr>
        <p:txBody>
          <a:bodyPr spcFirstLastPara="1" wrap="square" lIns="0" tIns="45700" rIns="91425" bIns="45700" anchor="ctr" anchorCtr="0">
            <a:noAutofit/>
          </a:bodyPr>
          <a:lstStyle>
            <a:lvl1pPr marL="6350" lvl="0" indent="0" algn="l">
              <a:lnSpc>
                <a:spcPct val="120000"/>
              </a:lnSpc>
              <a:spcBef>
                <a:spcPts val="600"/>
              </a:spcBef>
              <a:spcAft>
                <a:spcPts val="0"/>
              </a:spcAft>
              <a:buClr>
                <a:srgbClr val="626262"/>
              </a:buClr>
              <a:buSzPts val="1600"/>
              <a:buNone/>
              <a:tabLst/>
              <a:defRPr sz="1800" b="1" i="0">
                <a:solidFill>
                  <a:srgbClr val="626262"/>
                </a:solidFill>
                <a:latin typeface="Arial"/>
                <a:ea typeface="Arial"/>
                <a:cs typeface="Arial"/>
                <a:sym typeface="Arial"/>
              </a:defRPr>
            </a:lvl1pPr>
            <a:lvl2pPr marL="914400" lvl="1" indent="-342900" algn="l">
              <a:lnSpc>
                <a:spcPct val="120000"/>
              </a:lnSpc>
              <a:spcBef>
                <a:spcPts val="375"/>
              </a:spcBef>
              <a:spcAft>
                <a:spcPts val="0"/>
              </a:spcAft>
              <a:buClr>
                <a:srgbClr val="626262"/>
              </a:buClr>
              <a:buSzPts val="1800"/>
              <a:buChar char="•"/>
              <a:defRPr/>
            </a:lvl2pPr>
            <a:lvl3pPr marL="1371600" lvl="2" indent="-342900" algn="l">
              <a:lnSpc>
                <a:spcPct val="120000"/>
              </a:lnSpc>
              <a:spcBef>
                <a:spcPts val="375"/>
              </a:spcBef>
              <a:spcAft>
                <a:spcPts val="0"/>
              </a:spcAft>
              <a:buClr>
                <a:srgbClr val="626262"/>
              </a:buClr>
              <a:buSzPts val="1800"/>
              <a:buChar char="•"/>
              <a:defRPr/>
            </a:lvl3pPr>
            <a:lvl4pPr marL="1828800" lvl="3" indent="-342900" algn="l">
              <a:lnSpc>
                <a:spcPct val="120000"/>
              </a:lnSpc>
              <a:spcBef>
                <a:spcPts val="375"/>
              </a:spcBef>
              <a:spcAft>
                <a:spcPts val="0"/>
              </a:spcAft>
              <a:buClr>
                <a:srgbClr val="626262"/>
              </a:buClr>
              <a:buSzPts val="1800"/>
              <a:buChar char="•"/>
              <a:defRPr/>
            </a:lvl4pPr>
            <a:lvl5pPr marL="2286000" lvl="4" indent="-342900" algn="l">
              <a:lnSpc>
                <a:spcPct val="120000"/>
              </a:lnSpc>
              <a:spcBef>
                <a:spcPts val="375"/>
              </a:spcBef>
              <a:spcAft>
                <a:spcPts val="0"/>
              </a:spcAft>
              <a:buClr>
                <a:srgbClr val="62626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 name="Google Shape;88;p34">
            <a:extLst>
              <a:ext uri="{FF2B5EF4-FFF2-40B4-BE49-F238E27FC236}">
                <a16:creationId xmlns:a16="http://schemas.microsoft.com/office/drawing/2014/main" id="{D4BCCD39-1F4F-0F46-BA0D-EB4AC28668C3}"/>
              </a:ext>
            </a:extLst>
          </p:cNvPr>
          <p:cNvSpPr txBox="1">
            <a:spLocks noGrp="1"/>
          </p:cNvSpPr>
          <p:nvPr>
            <p:ph type="body" idx="2"/>
          </p:nvPr>
        </p:nvSpPr>
        <p:spPr>
          <a:xfrm>
            <a:off x="617868" y="3187820"/>
            <a:ext cx="5531260" cy="1441330"/>
          </a:xfrm>
          <a:prstGeom prst="rect">
            <a:avLst/>
          </a:prstGeom>
          <a:noFill/>
          <a:ln>
            <a:noFill/>
          </a:ln>
        </p:spPr>
        <p:txBody>
          <a:bodyPr spcFirstLastPara="1" wrap="square" lIns="0" tIns="45700" rIns="91425" bIns="45700" anchor="t" anchorCtr="0">
            <a:noAutofit/>
          </a:bodyPr>
          <a:lstStyle>
            <a:lvl1pPr marL="6350" lvl="0" indent="0" algn="l">
              <a:lnSpc>
                <a:spcPct val="120000"/>
              </a:lnSpc>
              <a:spcBef>
                <a:spcPts val="600"/>
              </a:spcBef>
              <a:spcAft>
                <a:spcPts val="0"/>
              </a:spcAft>
              <a:buClr>
                <a:srgbClr val="626262"/>
              </a:buClr>
              <a:buSzPts val="1600"/>
              <a:buNone/>
              <a:tabLst/>
              <a:defRPr sz="1600" b="0" i="0">
                <a:solidFill>
                  <a:srgbClr val="626262"/>
                </a:solidFill>
                <a:latin typeface="Arial"/>
                <a:ea typeface="Arial"/>
                <a:cs typeface="Arial"/>
                <a:sym typeface="Arial"/>
              </a:defRPr>
            </a:lvl1pPr>
            <a:lvl2pPr marL="914400" lvl="1" indent="-342900" algn="l">
              <a:lnSpc>
                <a:spcPct val="120000"/>
              </a:lnSpc>
              <a:spcBef>
                <a:spcPts val="375"/>
              </a:spcBef>
              <a:spcAft>
                <a:spcPts val="0"/>
              </a:spcAft>
              <a:buClr>
                <a:srgbClr val="626262"/>
              </a:buClr>
              <a:buSzPts val="1800"/>
              <a:buChar char="•"/>
              <a:defRPr/>
            </a:lvl2pPr>
            <a:lvl3pPr marL="1371600" lvl="2" indent="-342900" algn="l">
              <a:lnSpc>
                <a:spcPct val="120000"/>
              </a:lnSpc>
              <a:spcBef>
                <a:spcPts val="375"/>
              </a:spcBef>
              <a:spcAft>
                <a:spcPts val="0"/>
              </a:spcAft>
              <a:buClr>
                <a:srgbClr val="626262"/>
              </a:buClr>
              <a:buSzPts val="1800"/>
              <a:buChar char="•"/>
              <a:defRPr/>
            </a:lvl3pPr>
            <a:lvl4pPr marL="1828800" lvl="3" indent="-342900" algn="l">
              <a:lnSpc>
                <a:spcPct val="120000"/>
              </a:lnSpc>
              <a:spcBef>
                <a:spcPts val="375"/>
              </a:spcBef>
              <a:spcAft>
                <a:spcPts val="0"/>
              </a:spcAft>
              <a:buClr>
                <a:srgbClr val="626262"/>
              </a:buClr>
              <a:buSzPts val="1800"/>
              <a:buChar char="•"/>
              <a:defRPr/>
            </a:lvl4pPr>
            <a:lvl5pPr marL="2286000" lvl="4" indent="-342900" algn="l">
              <a:lnSpc>
                <a:spcPct val="120000"/>
              </a:lnSpc>
              <a:spcBef>
                <a:spcPts val="375"/>
              </a:spcBef>
              <a:spcAft>
                <a:spcPts val="0"/>
              </a:spcAft>
              <a:buClr>
                <a:srgbClr val="62626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 name="Google Shape;89;p34">
            <a:extLst>
              <a:ext uri="{FF2B5EF4-FFF2-40B4-BE49-F238E27FC236}">
                <a16:creationId xmlns:a16="http://schemas.microsoft.com/office/drawing/2014/main" id="{5A514B69-3709-C143-AB03-49D6C705DDCF}"/>
              </a:ext>
              <a:ext uri="{C183D7F6-B498-43B3-948B-1728B52AA6E4}">
                <adec:decorative xmlns:adec="http://schemas.microsoft.com/office/drawing/2017/decorative" val="1"/>
              </a:ext>
            </a:extLst>
          </p:cNvPr>
          <p:cNvSpPr/>
          <p:nvPr userDrawn="1"/>
        </p:nvSpPr>
        <p:spPr>
          <a:xfrm>
            <a:off x="6506308" y="0"/>
            <a:ext cx="2637692" cy="5143500"/>
          </a:xfrm>
          <a:prstGeom prst="rect">
            <a:avLst/>
          </a:prstGeom>
          <a:solidFill>
            <a:srgbClr val="EB81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5719498F-7097-1853-E561-F594AA4EC32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506308" y="382809"/>
            <a:ext cx="2790091" cy="1903203"/>
          </a:xfrm>
          <a:prstGeom prst="rect">
            <a:avLst/>
          </a:prstGeom>
        </p:spPr>
      </p:pic>
      <p:pic>
        <p:nvPicPr>
          <p:cNvPr id="13" name="Picture 12">
            <a:extLst>
              <a:ext uri="{FF2B5EF4-FFF2-40B4-BE49-F238E27FC236}">
                <a16:creationId xmlns:a16="http://schemas.microsoft.com/office/drawing/2014/main" id="{71D2AE49-1A17-708E-9053-51AE09AEBB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3276600" cy="2457450"/>
          </a:xfrm>
          <a:prstGeom prst="rect">
            <a:avLst/>
          </a:prstGeom>
        </p:spPr>
      </p:pic>
    </p:spTree>
    <p:extLst>
      <p:ext uri="{BB962C8B-B14F-4D97-AF65-F5344CB8AC3E}">
        <p14:creationId xmlns:p14="http://schemas.microsoft.com/office/powerpoint/2010/main" val="211078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Google Shape;102;p36">
            <a:extLst>
              <a:ext uri="{FF2B5EF4-FFF2-40B4-BE49-F238E27FC236}">
                <a16:creationId xmlns:a16="http://schemas.microsoft.com/office/drawing/2014/main" id="{B00A5248-151B-3247-9B20-0989AFDBB4FF}"/>
              </a:ext>
            </a:extLst>
          </p:cNvPr>
          <p:cNvSpPr txBox="1">
            <a:spLocks noGrp="1"/>
          </p:cNvSpPr>
          <p:nvPr>
            <p:ph type="body" idx="1"/>
          </p:nvPr>
        </p:nvSpPr>
        <p:spPr>
          <a:xfrm>
            <a:off x="381000" y="1422994"/>
            <a:ext cx="8382000" cy="2598635"/>
          </a:xfrm>
          <a:prstGeom prst="rect">
            <a:avLst/>
          </a:prstGeom>
          <a:noFill/>
          <a:ln>
            <a:noFill/>
          </a:ln>
        </p:spPr>
        <p:txBody>
          <a:bodyPr spcFirstLastPara="1" wrap="square" lIns="91425" tIns="45700" rIns="91425" bIns="45700" anchor="t" anchorCtr="0">
            <a:noAutofit/>
          </a:bodyPr>
          <a:lstStyle>
            <a:lvl1pPr marL="457200" lvl="0" indent="-387350" algn="l">
              <a:lnSpc>
                <a:spcPct val="120000"/>
              </a:lnSpc>
              <a:spcBef>
                <a:spcPts val="600"/>
              </a:spcBef>
              <a:spcAft>
                <a:spcPts val="0"/>
              </a:spcAft>
              <a:buClr>
                <a:srgbClr val="626262"/>
              </a:buClr>
              <a:buSzPct val="100000"/>
              <a:buFont typeface="Calibri"/>
              <a:buAutoNum type="arabicPeriod"/>
              <a:defRPr sz="1600" baseline="0">
                <a:solidFill>
                  <a:srgbClr val="626262"/>
                </a:solidFill>
              </a:defRPr>
            </a:lvl1pPr>
            <a:lvl2pPr marL="914400" lvl="1" indent="-228600" algn="l">
              <a:lnSpc>
                <a:spcPct val="120000"/>
              </a:lnSpc>
              <a:spcBef>
                <a:spcPts val="375"/>
              </a:spcBef>
              <a:spcAft>
                <a:spcPts val="0"/>
              </a:spcAft>
              <a:buClr>
                <a:srgbClr val="00AB84"/>
              </a:buClr>
              <a:buSzPts val="1800"/>
              <a:buNone/>
              <a:defRPr sz="1800">
                <a:solidFill>
                  <a:srgbClr val="00AB84"/>
                </a:solidFill>
              </a:defRPr>
            </a:lvl2pPr>
            <a:lvl3pPr marL="1371600" lvl="2" indent="-228600" algn="l">
              <a:lnSpc>
                <a:spcPct val="120000"/>
              </a:lnSpc>
              <a:spcBef>
                <a:spcPts val="375"/>
              </a:spcBef>
              <a:spcAft>
                <a:spcPts val="0"/>
              </a:spcAft>
              <a:buClr>
                <a:srgbClr val="00AB84"/>
              </a:buClr>
              <a:buSzPts val="1800"/>
              <a:buNone/>
              <a:defRPr sz="1800">
                <a:solidFill>
                  <a:srgbClr val="00AB84"/>
                </a:solidFill>
              </a:defRPr>
            </a:lvl3pPr>
            <a:lvl4pPr marL="1828800" lvl="3" indent="-228600" algn="l">
              <a:lnSpc>
                <a:spcPct val="120000"/>
              </a:lnSpc>
              <a:spcBef>
                <a:spcPts val="375"/>
              </a:spcBef>
              <a:spcAft>
                <a:spcPts val="0"/>
              </a:spcAft>
              <a:buClr>
                <a:srgbClr val="00AB84"/>
              </a:buClr>
              <a:buSzPts val="1800"/>
              <a:buNone/>
              <a:defRPr sz="1800">
                <a:solidFill>
                  <a:srgbClr val="00AB84"/>
                </a:solidFill>
              </a:defRPr>
            </a:lvl4pPr>
            <a:lvl5pPr marL="2286000" lvl="4" indent="-228600" algn="l">
              <a:lnSpc>
                <a:spcPct val="120000"/>
              </a:lnSpc>
              <a:spcBef>
                <a:spcPts val="375"/>
              </a:spcBef>
              <a:spcAft>
                <a:spcPts val="0"/>
              </a:spcAft>
              <a:buClr>
                <a:srgbClr val="00AB84"/>
              </a:buClr>
              <a:buSzPts val="1800"/>
              <a:buNone/>
              <a:defRPr sz="1800">
                <a:solidFill>
                  <a:srgbClr val="00AB84"/>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 name="Google Shape;103;p36">
            <a:extLst>
              <a:ext uri="{FF2B5EF4-FFF2-40B4-BE49-F238E27FC236}">
                <a16:creationId xmlns:a16="http://schemas.microsoft.com/office/drawing/2014/main" id="{21E3EC80-22CF-1A4F-B466-84C6A3E7CA5A}"/>
              </a:ext>
            </a:extLst>
          </p:cNvPr>
          <p:cNvSpPr/>
          <p:nvPr userDrawn="1"/>
        </p:nvSpPr>
        <p:spPr>
          <a:xfrm>
            <a:off x="0" y="0"/>
            <a:ext cx="9144000" cy="237610"/>
          </a:xfrm>
          <a:prstGeom prst="rect">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13" b="1">
              <a:solidFill>
                <a:schemeClr val="lt1"/>
              </a:solidFill>
              <a:latin typeface="Calibri"/>
              <a:ea typeface="Calibri"/>
              <a:cs typeface="Calibri"/>
              <a:sym typeface="Calibri"/>
            </a:endParaRPr>
          </a:p>
        </p:txBody>
      </p:sp>
      <p:sp>
        <p:nvSpPr>
          <p:cNvPr id="11" name="Google Shape;105;p36">
            <a:extLst>
              <a:ext uri="{FF2B5EF4-FFF2-40B4-BE49-F238E27FC236}">
                <a16:creationId xmlns:a16="http://schemas.microsoft.com/office/drawing/2014/main" id="{976F3999-9FC5-2745-9248-B639A53D672C}"/>
              </a:ext>
            </a:extLst>
          </p:cNvPr>
          <p:cNvSpPr txBox="1">
            <a:spLocks noGrp="1"/>
          </p:cNvSpPr>
          <p:nvPr>
            <p:ph type="title"/>
          </p:nvPr>
        </p:nvSpPr>
        <p:spPr>
          <a:xfrm>
            <a:off x="381000" y="273844"/>
            <a:ext cx="83820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82BA"/>
              </a:buClr>
              <a:buSzPts val="3000"/>
              <a:buFont typeface="Arial"/>
              <a:buNone/>
              <a:defRPr sz="3000" b="1">
                <a:solidFill>
                  <a:srgbClr val="113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 name="Picture 4">
            <a:extLst>
              <a:ext uri="{FF2B5EF4-FFF2-40B4-BE49-F238E27FC236}">
                <a16:creationId xmlns:a16="http://schemas.microsoft.com/office/drawing/2014/main" id="{B987DE47-045D-488A-DC93-0F33492496F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490460" y="4036024"/>
            <a:ext cx="1653539" cy="1127928"/>
          </a:xfrm>
          <a:prstGeom prst="rect">
            <a:avLst/>
          </a:prstGeom>
        </p:spPr>
      </p:pic>
    </p:spTree>
    <p:extLst>
      <p:ext uri="{BB962C8B-B14F-4D97-AF65-F5344CB8AC3E}">
        <p14:creationId xmlns:p14="http://schemas.microsoft.com/office/powerpoint/2010/main" val="806919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Google Shape;107;p37">
            <a:extLst>
              <a:ext uri="{FF2B5EF4-FFF2-40B4-BE49-F238E27FC236}">
                <a16:creationId xmlns:a16="http://schemas.microsoft.com/office/drawing/2014/main" id="{668DA8EA-4C80-7649-9B77-100E32D87249}"/>
              </a:ext>
              <a:ext uri="{C183D7F6-B498-43B3-948B-1728B52AA6E4}">
                <adec:decorative xmlns:adec="http://schemas.microsoft.com/office/drawing/2017/decorative" val="1"/>
              </a:ext>
            </a:extLst>
          </p:cNvPr>
          <p:cNvSpPr/>
          <p:nvPr userDrawn="1"/>
        </p:nvSpPr>
        <p:spPr>
          <a:xfrm>
            <a:off x="4558548" y="0"/>
            <a:ext cx="4585444" cy="5143500"/>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00AB84"/>
              </a:solidFill>
              <a:latin typeface="Calibri"/>
              <a:ea typeface="Calibri"/>
              <a:cs typeface="Calibri"/>
              <a:sym typeface="Calibri"/>
            </a:endParaRPr>
          </a:p>
        </p:txBody>
      </p:sp>
      <p:sp>
        <p:nvSpPr>
          <p:cNvPr id="7" name="Google Shape;108;p37">
            <a:extLst>
              <a:ext uri="{FF2B5EF4-FFF2-40B4-BE49-F238E27FC236}">
                <a16:creationId xmlns:a16="http://schemas.microsoft.com/office/drawing/2014/main" id="{2872C189-0BEE-C441-8045-542BCDD09D31}"/>
              </a:ext>
            </a:extLst>
          </p:cNvPr>
          <p:cNvSpPr txBox="1">
            <a:spLocks noGrp="1"/>
          </p:cNvSpPr>
          <p:nvPr>
            <p:ph type="title"/>
          </p:nvPr>
        </p:nvSpPr>
        <p:spPr>
          <a:xfrm>
            <a:off x="4812632" y="263526"/>
            <a:ext cx="4109987" cy="4594224"/>
          </a:xfrm>
          <a:prstGeom prst="rect">
            <a:avLst/>
          </a:prstGeom>
          <a:noFill/>
          <a:ln>
            <a:noFill/>
          </a:ln>
        </p:spPr>
        <p:txBody>
          <a:bodyPr spcFirstLastPara="1" wrap="square" lIns="91425" tIns="91425" rIns="91425" bIns="45700" anchor="ctr" anchorCtr="0">
            <a:noAutofit/>
          </a:bodyPr>
          <a:lstStyle>
            <a:lvl1pPr lvl="0" algn="ctr">
              <a:lnSpc>
                <a:spcPct val="90000"/>
              </a:lnSpc>
              <a:spcBef>
                <a:spcPts val="0"/>
              </a:spcBef>
              <a:spcAft>
                <a:spcPts val="0"/>
              </a:spcAft>
              <a:buClr>
                <a:schemeClr val="lt1"/>
              </a:buClr>
              <a:buSzPts val="3000"/>
              <a:buFont typeface="Arial"/>
              <a:buNone/>
              <a:defRPr sz="3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 name="Google Shape;109;p37">
            <a:extLst>
              <a:ext uri="{FF2B5EF4-FFF2-40B4-BE49-F238E27FC236}">
                <a16:creationId xmlns:a16="http://schemas.microsoft.com/office/drawing/2014/main" id="{F31B1535-C825-9A46-AFAD-29B2982C5C14}"/>
              </a:ext>
              <a:ext uri="{C183D7F6-B498-43B3-948B-1728B52AA6E4}">
                <adec:decorative xmlns:adec="http://schemas.microsoft.com/office/drawing/2017/decorative" val="1"/>
              </a:ext>
            </a:extLst>
          </p:cNvPr>
          <p:cNvSpPr>
            <a:spLocks noGrp="1"/>
          </p:cNvSpPr>
          <p:nvPr>
            <p:ph type="pic" idx="2"/>
          </p:nvPr>
        </p:nvSpPr>
        <p:spPr>
          <a:xfrm>
            <a:off x="107576" y="0"/>
            <a:ext cx="4450972" cy="5143500"/>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rgbClr val="626262"/>
              </a:buClr>
              <a:buSzPts val="1600"/>
              <a:buFont typeface="Arial"/>
              <a:buNone/>
              <a:defRPr sz="1600" b="0" i="0" u="none" strike="noStrike" cap="none">
                <a:solidFill>
                  <a:srgbClr val="626262"/>
                </a:solidFill>
                <a:latin typeface="Arial"/>
                <a:ea typeface="Arial"/>
                <a:cs typeface="Arial"/>
                <a:sym typeface="Arial"/>
              </a:defRPr>
            </a:lvl1pPr>
            <a:lvl2pPr marR="0" lvl="1"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R="0" lvl="2"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R="0" lvl="3"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R="0" lvl="4"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20749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Google Shape;112;p38">
            <a:extLst>
              <a:ext uri="{FF2B5EF4-FFF2-40B4-BE49-F238E27FC236}">
                <a16:creationId xmlns:a16="http://schemas.microsoft.com/office/drawing/2014/main" id="{BC198ECC-FD73-C847-AC4E-B90EDDC1E68C}"/>
              </a:ext>
              <a:ext uri="{C183D7F6-B498-43B3-948B-1728B52AA6E4}">
                <adec:decorative xmlns:adec="http://schemas.microsoft.com/office/drawing/2017/decorative" val="1"/>
              </a:ext>
            </a:extLst>
          </p:cNvPr>
          <p:cNvSpPr/>
          <p:nvPr userDrawn="1"/>
        </p:nvSpPr>
        <p:spPr>
          <a:xfrm>
            <a:off x="2367759" y="733"/>
            <a:ext cx="6776242" cy="5142767"/>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rgbClr val="00AB84"/>
              </a:solidFill>
              <a:latin typeface="Calibri"/>
              <a:ea typeface="Calibri"/>
              <a:cs typeface="Calibri"/>
              <a:sym typeface="Calibri"/>
            </a:endParaRPr>
          </a:p>
        </p:txBody>
      </p:sp>
      <p:sp>
        <p:nvSpPr>
          <p:cNvPr id="9" name="Google Shape;113;p38">
            <a:extLst>
              <a:ext uri="{FF2B5EF4-FFF2-40B4-BE49-F238E27FC236}">
                <a16:creationId xmlns:a16="http://schemas.microsoft.com/office/drawing/2014/main" id="{655B1DCD-CE2E-9345-B385-7DF90715A898}"/>
              </a:ext>
              <a:ext uri="{C183D7F6-B498-43B3-948B-1728B52AA6E4}">
                <adec:decorative xmlns:adec="http://schemas.microsoft.com/office/drawing/2017/decorative" val="1"/>
              </a:ext>
            </a:extLst>
          </p:cNvPr>
          <p:cNvSpPr/>
          <p:nvPr userDrawn="1"/>
        </p:nvSpPr>
        <p:spPr>
          <a:xfrm>
            <a:off x="228600" y="263525"/>
            <a:ext cx="4523178" cy="4594225"/>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00AB84"/>
              </a:solidFill>
              <a:latin typeface="Calibri"/>
              <a:ea typeface="Calibri"/>
              <a:cs typeface="Calibri"/>
              <a:sym typeface="Calibri"/>
            </a:endParaRPr>
          </a:p>
        </p:txBody>
      </p:sp>
      <p:sp>
        <p:nvSpPr>
          <p:cNvPr id="10" name="Google Shape;114;p38">
            <a:extLst>
              <a:ext uri="{FF2B5EF4-FFF2-40B4-BE49-F238E27FC236}">
                <a16:creationId xmlns:a16="http://schemas.microsoft.com/office/drawing/2014/main" id="{A4647C5D-1204-3143-A32B-FD8E4CD9F309}"/>
              </a:ext>
            </a:extLst>
          </p:cNvPr>
          <p:cNvSpPr txBox="1">
            <a:spLocks noGrp="1"/>
          </p:cNvSpPr>
          <p:nvPr>
            <p:ph type="title"/>
          </p:nvPr>
        </p:nvSpPr>
        <p:spPr>
          <a:xfrm>
            <a:off x="554233" y="575680"/>
            <a:ext cx="3871912" cy="697054"/>
          </a:xfrm>
          <a:prstGeom prst="rect">
            <a:avLst/>
          </a:prstGeom>
          <a:noFill/>
          <a:ln>
            <a:noFill/>
          </a:ln>
        </p:spPr>
        <p:txBody>
          <a:bodyPr spcFirstLastPara="1" wrap="square" lIns="91425" tIns="91425" rIns="91425" bIns="45700" anchor="ctr" anchorCtr="0">
            <a:noAutofit/>
          </a:bodyPr>
          <a:lstStyle>
            <a:lvl1pPr lvl="0" algn="ctr">
              <a:lnSpc>
                <a:spcPct val="90000"/>
              </a:lnSpc>
              <a:spcBef>
                <a:spcPts val="0"/>
              </a:spcBef>
              <a:spcAft>
                <a:spcPts val="0"/>
              </a:spcAft>
              <a:buClr>
                <a:schemeClr val="lt1"/>
              </a:buClr>
              <a:buSzPts val="2300"/>
              <a:buFont typeface="Arial"/>
              <a:buNone/>
              <a:defRPr sz="3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5;p38">
            <a:extLst>
              <a:ext uri="{FF2B5EF4-FFF2-40B4-BE49-F238E27FC236}">
                <a16:creationId xmlns:a16="http://schemas.microsoft.com/office/drawing/2014/main" id="{08B7B893-EE1E-9F41-B779-0F44A6FBD0E9}"/>
              </a:ext>
            </a:extLst>
          </p:cNvPr>
          <p:cNvSpPr txBox="1">
            <a:spLocks noGrp="1"/>
          </p:cNvSpPr>
          <p:nvPr>
            <p:ph type="body" idx="1"/>
          </p:nvPr>
        </p:nvSpPr>
        <p:spPr>
          <a:xfrm>
            <a:off x="554233" y="1576707"/>
            <a:ext cx="3871912" cy="3056298"/>
          </a:xfrm>
          <a:prstGeom prst="rect">
            <a:avLst/>
          </a:prstGeom>
          <a:noFill/>
          <a:ln>
            <a:noFill/>
          </a:ln>
        </p:spPr>
        <p:txBody>
          <a:bodyPr spcFirstLastPara="1" wrap="square" lIns="91425" tIns="45700" rIns="91425" bIns="45700" anchor="t" anchorCtr="0">
            <a:noAutofit/>
          </a:bodyPr>
          <a:lstStyle>
            <a:lvl1pPr marL="60325" lvl="0" indent="0" algn="l">
              <a:lnSpc>
                <a:spcPct val="120000"/>
              </a:lnSpc>
              <a:spcBef>
                <a:spcPts val="600"/>
              </a:spcBef>
              <a:spcAft>
                <a:spcPts val="0"/>
              </a:spcAft>
              <a:buClr>
                <a:schemeClr val="lt1"/>
              </a:buClr>
              <a:buSzPts val="1600"/>
              <a:buNone/>
              <a:tabLst/>
              <a:defRPr sz="1600">
                <a:solidFill>
                  <a:schemeClr val="lt1"/>
                </a:solidFill>
                <a:latin typeface="Arial"/>
                <a:ea typeface="Arial"/>
                <a:cs typeface="Arial"/>
                <a:sym typeface="Arial"/>
              </a:defRPr>
            </a:lvl1pPr>
            <a:lvl2pPr marL="914400" lvl="1" indent="-330200" algn="l">
              <a:lnSpc>
                <a:spcPct val="120000"/>
              </a:lnSpc>
              <a:spcBef>
                <a:spcPts val="375"/>
              </a:spcBef>
              <a:spcAft>
                <a:spcPts val="0"/>
              </a:spcAft>
              <a:buClr>
                <a:schemeClr val="lt1"/>
              </a:buClr>
              <a:buSzPts val="1600"/>
              <a:buChar char="•"/>
              <a:defRPr sz="1600">
                <a:solidFill>
                  <a:schemeClr val="lt1"/>
                </a:solidFill>
                <a:latin typeface="Arial"/>
                <a:ea typeface="Arial"/>
                <a:cs typeface="Arial"/>
                <a:sym typeface="Arial"/>
              </a:defRPr>
            </a:lvl2pPr>
            <a:lvl3pPr marL="1371600" lvl="2" indent="-330200" algn="l">
              <a:lnSpc>
                <a:spcPct val="120000"/>
              </a:lnSpc>
              <a:spcBef>
                <a:spcPts val="375"/>
              </a:spcBef>
              <a:spcAft>
                <a:spcPts val="0"/>
              </a:spcAft>
              <a:buClr>
                <a:schemeClr val="lt1"/>
              </a:buClr>
              <a:buSzPts val="1600"/>
              <a:buChar char="•"/>
              <a:defRPr sz="1600">
                <a:solidFill>
                  <a:schemeClr val="lt1"/>
                </a:solidFill>
                <a:latin typeface="Arial"/>
                <a:ea typeface="Arial"/>
                <a:cs typeface="Arial"/>
                <a:sym typeface="Arial"/>
              </a:defRPr>
            </a:lvl3pPr>
            <a:lvl4pPr marL="1828800" lvl="3" indent="-330200" algn="l">
              <a:lnSpc>
                <a:spcPct val="120000"/>
              </a:lnSpc>
              <a:spcBef>
                <a:spcPts val="375"/>
              </a:spcBef>
              <a:spcAft>
                <a:spcPts val="0"/>
              </a:spcAft>
              <a:buClr>
                <a:schemeClr val="lt1"/>
              </a:buClr>
              <a:buSzPts val="1600"/>
              <a:buChar char="•"/>
              <a:defRPr sz="1600">
                <a:solidFill>
                  <a:schemeClr val="lt1"/>
                </a:solidFill>
                <a:latin typeface="Arial"/>
                <a:ea typeface="Arial"/>
                <a:cs typeface="Arial"/>
                <a:sym typeface="Arial"/>
              </a:defRPr>
            </a:lvl4pPr>
            <a:lvl5pPr marL="2286000" lvl="4" indent="-330200" algn="l">
              <a:lnSpc>
                <a:spcPct val="120000"/>
              </a:lnSpc>
              <a:spcBef>
                <a:spcPts val="375"/>
              </a:spcBef>
              <a:spcAft>
                <a:spcPts val="0"/>
              </a:spcAft>
              <a:buClr>
                <a:schemeClr val="lt1"/>
              </a:buClr>
              <a:buSzPts val="1600"/>
              <a:buChar char="•"/>
              <a:defRPr sz="16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 name="Google Shape;116;p38">
            <a:extLst>
              <a:ext uri="{FF2B5EF4-FFF2-40B4-BE49-F238E27FC236}">
                <a16:creationId xmlns:a16="http://schemas.microsoft.com/office/drawing/2014/main" id="{E65E0E6C-67C1-4342-9507-6B45D6016650}"/>
              </a:ext>
            </a:extLst>
          </p:cNvPr>
          <p:cNvSpPr txBox="1">
            <a:spLocks noGrp="1"/>
          </p:cNvSpPr>
          <p:nvPr>
            <p:ph type="body" idx="2"/>
          </p:nvPr>
        </p:nvSpPr>
        <p:spPr>
          <a:xfrm>
            <a:off x="5077412" y="263524"/>
            <a:ext cx="3761788" cy="3700298"/>
          </a:xfrm>
          <a:prstGeom prst="rect">
            <a:avLst/>
          </a:prstGeom>
          <a:noFill/>
          <a:ln>
            <a:noFill/>
          </a:ln>
        </p:spPr>
        <p:txBody>
          <a:bodyPr spcFirstLastPara="1" wrap="square" lIns="91425" tIns="45700" rIns="91425" bIns="45700" anchor="t" anchorCtr="0">
            <a:noAutofit/>
          </a:bodyPr>
          <a:lstStyle>
            <a:lvl1pPr marL="60325" lvl="0" indent="0" algn="l">
              <a:lnSpc>
                <a:spcPct val="120000"/>
              </a:lnSpc>
              <a:spcBef>
                <a:spcPts val="600"/>
              </a:spcBef>
              <a:spcAft>
                <a:spcPts val="0"/>
              </a:spcAft>
              <a:buClr>
                <a:srgbClr val="626262"/>
              </a:buClr>
              <a:buSzPts val="1400"/>
              <a:buNone/>
              <a:tabLst/>
              <a:defRPr sz="1600">
                <a:solidFill>
                  <a:srgbClr val="626262"/>
                </a:solidFill>
                <a:latin typeface="Arial"/>
                <a:ea typeface="Arial"/>
                <a:cs typeface="Arial"/>
                <a:sym typeface="Arial"/>
              </a:defRPr>
            </a:lvl1pPr>
            <a:lvl2pPr marL="914400" lvl="1" indent="-317500" algn="l">
              <a:lnSpc>
                <a:spcPct val="120000"/>
              </a:lnSpc>
              <a:spcBef>
                <a:spcPts val="375"/>
              </a:spcBef>
              <a:spcAft>
                <a:spcPts val="0"/>
              </a:spcAft>
              <a:buClr>
                <a:srgbClr val="626262"/>
              </a:buClr>
              <a:buSzPts val="1400"/>
              <a:buChar char="•"/>
              <a:defRPr sz="1400">
                <a:solidFill>
                  <a:srgbClr val="626262"/>
                </a:solidFill>
                <a:latin typeface="Arial"/>
                <a:ea typeface="Arial"/>
                <a:cs typeface="Arial"/>
                <a:sym typeface="Arial"/>
              </a:defRPr>
            </a:lvl2pPr>
            <a:lvl3pPr marL="1371600" lvl="2" indent="-317500" algn="l">
              <a:lnSpc>
                <a:spcPct val="120000"/>
              </a:lnSpc>
              <a:spcBef>
                <a:spcPts val="375"/>
              </a:spcBef>
              <a:spcAft>
                <a:spcPts val="0"/>
              </a:spcAft>
              <a:buClr>
                <a:srgbClr val="626262"/>
              </a:buClr>
              <a:buSzPts val="1400"/>
              <a:buChar char="•"/>
              <a:defRPr sz="1400">
                <a:solidFill>
                  <a:srgbClr val="626262"/>
                </a:solidFill>
                <a:latin typeface="Arial"/>
                <a:ea typeface="Arial"/>
                <a:cs typeface="Arial"/>
                <a:sym typeface="Arial"/>
              </a:defRPr>
            </a:lvl3pPr>
            <a:lvl4pPr marL="1828800" lvl="3" indent="-317500" algn="l">
              <a:lnSpc>
                <a:spcPct val="120000"/>
              </a:lnSpc>
              <a:spcBef>
                <a:spcPts val="375"/>
              </a:spcBef>
              <a:spcAft>
                <a:spcPts val="0"/>
              </a:spcAft>
              <a:buClr>
                <a:srgbClr val="626262"/>
              </a:buClr>
              <a:buSzPts val="1400"/>
              <a:buChar char="•"/>
              <a:defRPr sz="1400">
                <a:solidFill>
                  <a:srgbClr val="626262"/>
                </a:solidFill>
                <a:latin typeface="Arial"/>
                <a:ea typeface="Arial"/>
                <a:cs typeface="Arial"/>
                <a:sym typeface="Arial"/>
              </a:defRPr>
            </a:lvl4pPr>
            <a:lvl5pPr marL="2286000" lvl="4" indent="-317500" algn="l">
              <a:lnSpc>
                <a:spcPct val="120000"/>
              </a:lnSpc>
              <a:spcBef>
                <a:spcPts val="375"/>
              </a:spcBef>
              <a:spcAft>
                <a:spcPts val="0"/>
              </a:spcAft>
              <a:buClr>
                <a:srgbClr val="626262"/>
              </a:buClr>
              <a:buSzPts val="1400"/>
              <a:buChar char="•"/>
              <a:defRPr sz="14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 name="Google Shape;117;p38">
            <a:extLst>
              <a:ext uri="{FF2B5EF4-FFF2-40B4-BE49-F238E27FC236}">
                <a16:creationId xmlns:a16="http://schemas.microsoft.com/office/drawing/2014/main" id="{75AD676D-98BA-1F44-83A6-FC04E0851654}"/>
              </a:ext>
            </a:extLst>
          </p:cNvPr>
          <p:cNvSpPr/>
          <p:nvPr userDrawn="1"/>
        </p:nvSpPr>
        <p:spPr>
          <a:xfrm rot="5400000">
            <a:off x="2467329" y="826759"/>
            <a:ext cx="45720" cy="1188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AB84"/>
              </a:solidFill>
              <a:latin typeface="Calibri"/>
              <a:ea typeface="Calibri"/>
              <a:cs typeface="Calibri"/>
              <a:sym typeface="Calibri"/>
            </a:endParaRPr>
          </a:p>
        </p:txBody>
      </p:sp>
      <p:pic>
        <p:nvPicPr>
          <p:cNvPr id="12" name="Picture 11" descr="FDLTCC turtle logo">
            <a:extLst>
              <a:ext uri="{FF2B5EF4-FFF2-40B4-BE49-F238E27FC236}">
                <a16:creationId xmlns:a16="http://schemas.microsoft.com/office/drawing/2014/main" id="{238CDFC3-5DC8-013F-82C1-8F646A6BF5CB}"/>
              </a:ext>
            </a:extLst>
          </p:cNvPr>
          <p:cNvPicPr>
            <a:picLocks noChangeAspect="1"/>
          </p:cNvPicPr>
          <p:nvPr userDrawn="1"/>
        </p:nvPicPr>
        <p:blipFill>
          <a:blip r:embed="rId2"/>
          <a:srcRect/>
          <a:stretch/>
        </p:blipFill>
        <p:spPr>
          <a:xfrm>
            <a:off x="7512150" y="3978217"/>
            <a:ext cx="1653539" cy="1127928"/>
          </a:xfrm>
          <a:prstGeom prst="rect">
            <a:avLst/>
          </a:prstGeom>
        </p:spPr>
      </p:pic>
    </p:spTree>
    <p:extLst>
      <p:ext uri="{BB962C8B-B14F-4D97-AF65-F5344CB8AC3E}">
        <p14:creationId xmlns:p14="http://schemas.microsoft.com/office/powerpoint/2010/main" val="1280539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 Col Text, 1 Col Photo Opt 2" userDrawn="1">
  <p:cSld name="1 Col Text, 1 Col Photo Opt 2">
    <p:spTree>
      <p:nvGrpSpPr>
        <p:cNvPr id="1" name="Shape 119"/>
        <p:cNvGrpSpPr/>
        <p:nvPr/>
      </p:nvGrpSpPr>
      <p:grpSpPr>
        <a:xfrm>
          <a:off x="0" y="0"/>
          <a:ext cx="0" cy="0"/>
          <a:chOff x="0" y="0"/>
          <a:chExt cx="0" cy="0"/>
        </a:xfrm>
      </p:grpSpPr>
      <p:sp>
        <p:nvSpPr>
          <p:cNvPr id="122" name="Google Shape;122;p39">
            <a:extLst>
              <a:ext uri="{C183D7F6-B498-43B3-948B-1728B52AA6E4}">
                <adec:decorative xmlns:adec="http://schemas.microsoft.com/office/drawing/2017/decorative" val="1"/>
              </a:ext>
            </a:extLst>
          </p:cNvPr>
          <p:cNvSpPr>
            <a:spLocks noGrp="1"/>
          </p:cNvSpPr>
          <p:nvPr>
            <p:ph type="pic" idx="2"/>
          </p:nvPr>
        </p:nvSpPr>
        <p:spPr>
          <a:xfrm>
            <a:off x="1" y="0"/>
            <a:ext cx="4952999" cy="5143500"/>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rgbClr val="626262"/>
              </a:buClr>
              <a:buSzPts val="1600"/>
              <a:buFont typeface="Arial"/>
              <a:buNone/>
              <a:defRPr sz="1600" b="0" i="0" u="none" strike="noStrike" cap="none">
                <a:solidFill>
                  <a:srgbClr val="626262"/>
                </a:solidFill>
                <a:latin typeface="Arial"/>
                <a:ea typeface="Arial"/>
                <a:cs typeface="Arial"/>
                <a:sym typeface="Arial"/>
              </a:defRPr>
            </a:lvl1pPr>
            <a:lvl2pPr marR="0" lvl="1"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R="0" lvl="2"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R="0" lvl="3"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R="0" lvl="4"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10" name="Google Shape;42;p28">
            <a:extLst>
              <a:ext uri="{FF2B5EF4-FFF2-40B4-BE49-F238E27FC236}">
                <a16:creationId xmlns:a16="http://schemas.microsoft.com/office/drawing/2014/main" id="{C2294396-D67F-4140-B26A-15AEC1DD8733}"/>
              </a:ext>
            </a:extLst>
          </p:cNvPr>
          <p:cNvSpPr txBox="1">
            <a:spLocks noGrp="1"/>
          </p:cNvSpPr>
          <p:nvPr>
            <p:ph type="title"/>
          </p:nvPr>
        </p:nvSpPr>
        <p:spPr>
          <a:xfrm>
            <a:off x="5333998" y="266678"/>
            <a:ext cx="3429001" cy="891988"/>
          </a:xfrm>
          <a:prstGeom prst="rect">
            <a:avLst/>
          </a:prstGeom>
          <a:noFill/>
          <a:ln>
            <a:noFill/>
          </a:ln>
        </p:spPr>
        <p:txBody>
          <a:bodyPr spcFirstLastPara="1" wrap="square" lIns="91425" tIns="91425" rIns="91425" bIns="45700" anchor="b" anchorCtr="0">
            <a:noAutofit/>
          </a:bodyPr>
          <a:lstStyle>
            <a:lvl1pPr lvl="0" algn="l">
              <a:lnSpc>
                <a:spcPct val="90000"/>
              </a:lnSpc>
              <a:spcBef>
                <a:spcPts val="0"/>
              </a:spcBef>
              <a:spcAft>
                <a:spcPts val="0"/>
              </a:spcAft>
              <a:buClr>
                <a:srgbClr val="626262"/>
              </a:buClr>
              <a:buSzPts val="2300"/>
              <a:buFont typeface="Arial"/>
              <a:buNone/>
              <a:defRPr sz="3000" b="1" i="0">
                <a:solidFill>
                  <a:schemeClr val="bg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43;p28">
            <a:extLst>
              <a:ext uri="{FF2B5EF4-FFF2-40B4-BE49-F238E27FC236}">
                <a16:creationId xmlns:a16="http://schemas.microsoft.com/office/drawing/2014/main" id="{9DBB5FDE-3572-7041-85BF-178615B1E887}"/>
              </a:ext>
            </a:extLst>
          </p:cNvPr>
          <p:cNvSpPr txBox="1">
            <a:spLocks noGrp="1"/>
          </p:cNvSpPr>
          <p:nvPr>
            <p:ph type="body" idx="1"/>
          </p:nvPr>
        </p:nvSpPr>
        <p:spPr>
          <a:xfrm>
            <a:off x="5333999" y="1503757"/>
            <a:ext cx="3429001" cy="2542364"/>
          </a:xfrm>
          <a:prstGeom prst="rect">
            <a:avLst/>
          </a:prstGeom>
          <a:noFill/>
          <a:ln>
            <a:noFill/>
          </a:ln>
        </p:spPr>
        <p:txBody>
          <a:bodyPr spcFirstLastPara="1" wrap="square" lIns="91425" tIns="4570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5" name="Picture 4">
            <a:extLst>
              <a:ext uri="{FF2B5EF4-FFF2-40B4-BE49-F238E27FC236}">
                <a16:creationId xmlns:a16="http://schemas.microsoft.com/office/drawing/2014/main" id="{9CC2A367-ED3B-7A38-D01E-FD05E54B015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522054" y="4060515"/>
            <a:ext cx="1653539" cy="112792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 Textbox, 1 Col Photo (right)">
  <p:cSld name="1 Textbox, 1 Col Photo (right)">
    <p:spTree>
      <p:nvGrpSpPr>
        <p:cNvPr id="1" name="Shape 167"/>
        <p:cNvGrpSpPr/>
        <p:nvPr/>
      </p:nvGrpSpPr>
      <p:grpSpPr>
        <a:xfrm>
          <a:off x="0" y="0"/>
          <a:ext cx="0" cy="0"/>
          <a:chOff x="0" y="0"/>
          <a:chExt cx="0" cy="0"/>
        </a:xfrm>
      </p:grpSpPr>
      <p:sp>
        <p:nvSpPr>
          <p:cNvPr id="168" name="Google Shape;168;p45"/>
          <p:cNvSpPr txBox="1">
            <a:spLocks noGrp="1"/>
          </p:cNvSpPr>
          <p:nvPr>
            <p:ph type="title"/>
          </p:nvPr>
        </p:nvSpPr>
        <p:spPr>
          <a:xfrm>
            <a:off x="533938" y="1686962"/>
            <a:ext cx="3296878" cy="891988"/>
          </a:xfrm>
          <a:prstGeom prst="rect">
            <a:avLst/>
          </a:prstGeom>
          <a:noFill/>
          <a:ln>
            <a:noFill/>
          </a:ln>
        </p:spPr>
        <p:txBody>
          <a:bodyPr spcFirstLastPara="1" wrap="square" lIns="91425" tIns="91425" rIns="91425" bIns="45700" anchor="b"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45"/>
          <p:cNvSpPr txBox="1">
            <a:spLocks noGrp="1"/>
          </p:cNvSpPr>
          <p:nvPr>
            <p:ph type="body" idx="1"/>
          </p:nvPr>
        </p:nvSpPr>
        <p:spPr>
          <a:xfrm>
            <a:off x="533400" y="2766919"/>
            <a:ext cx="3313984" cy="2090831"/>
          </a:xfrm>
          <a:prstGeom prst="rect">
            <a:avLst/>
          </a:prstGeom>
          <a:noFill/>
          <a:ln>
            <a:noFill/>
          </a:ln>
        </p:spPr>
        <p:txBody>
          <a:bodyPr spcFirstLastPara="1" wrap="square" lIns="91425" tIns="45700" rIns="91425" bIns="45700" anchor="t" anchorCtr="0">
            <a:noAutofit/>
          </a:bodyPr>
          <a:lstStyle>
            <a:lvl1pPr marL="4763"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170" name="Google Shape;170;p45">
            <a:extLst>
              <a:ext uri="{C183D7F6-B498-43B3-948B-1728B52AA6E4}">
                <adec:decorative xmlns:adec="http://schemas.microsoft.com/office/drawing/2017/decorative" val="1"/>
              </a:ext>
            </a:extLst>
          </p:cNvPr>
          <p:cNvSpPr>
            <a:spLocks noGrp="1"/>
          </p:cNvSpPr>
          <p:nvPr>
            <p:ph type="pic" idx="2"/>
          </p:nvPr>
        </p:nvSpPr>
        <p:spPr>
          <a:xfrm>
            <a:off x="4397968" y="263525"/>
            <a:ext cx="4288832" cy="4594225"/>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rgbClr val="626262"/>
              </a:buClr>
              <a:buSzPts val="1600"/>
              <a:buFont typeface="Arial"/>
              <a:buNone/>
              <a:defRPr sz="1600" b="0" i="0" u="none" strike="noStrike" cap="none">
                <a:solidFill>
                  <a:srgbClr val="626262"/>
                </a:solidFill>
                <a:latin typeface="Arial"/>
                <a:ea typeface="Arial"/>
                <a:cs typeface="Arial"/>
                <a:sym typeface="Arial"/>
              </a:defRPr>
            </a:lvl1pPr>
            <a:lvl2pPr marR="0" lvl="1"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R="0" lvl="2"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R="0" lvl="3"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R="0" lvl="4"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pic>
        <p:nvPicPr>
          <p:cNvPr id="5" name="Picture 4">
            <a:extLst>
              <a:ext uri="{FF2B5EF4-FFF2-40B4-BE49-F238E27FC236}">
                <a16:creationId xmlns:a16="http://schemas.microsoft.com/office/drawing/2014/main" id="{83106FF9-21CB-57E9-53EE-D10E417841C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838201" y="107248"/>
            <a:ext cx="2285997" cy="1559346"/>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 Textbox, 1 Col Photo (right)" preserve="1" userDrawn="1">
  <p:cSld name="1_1 Textbox, 1 Col Photo (right)">
    <p:spTree>
      <p:nvGrpSpPr>
        <p:cNvPr id="1" name="Shape 167"/>
        <p:cNvGrpSpPr/>
        <p:nvPr/>
      </p:nvGrpSpPr>
      <p:grpSpPr>
        <a:xfrm>
          <a:off x="0" y="0"/>
          <a:ext cx="0" cy="0"/>
          <a:chOff x="0" y="0"/>
          <a:chExt cx="0" cy="0"/>
        </a:xfrm>
      </p:grpSpPr>
      <p:sp>
        <p:nvSpPr>
          <p:cNvPr id="168" name="Google Shape;168;p45"/>
          <p:cNvSpPr txBox="1">
            <a:spLocks noGrp="1"/>
          </p:cNvSpPr>
          <p:nvPr>
            <p:ph type="title"/>
          </p:nvPr>
        </p:nvSpPr>
        <p:spPr>
          <a:xfrm>
            <a:off x="609600" y="963023"/>
            <a:ext cx="3296343" cy="685800"/>
          </a:xfrm>
          <a:prstGeom prst="rect">
            <a:avLst/>
          </a:prstGeom>
          <a:noFill/>
          <a:ln>
            <a:noFill/>
          </a:ln>
        </p:spPr>
        <p:txBody>
          <a:bodyPr spcFirstLastPara="1" wrap="square" lIns="91425" tIns="91425" rIns="91425" bIns="45700" anchor="b"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45"/>
          <p:cNvSpPr txBox="1">
            <a:spLocks noGrp="1"/>
          </p:cNvSpPr>
          <p:nvPr>
            <p:ph type="body" idx="1"/>
          </p:nvPr>
        </p:nvSpPr>
        <p:spPr>
          <a:xfrm>
            <a:off x="609600" y="2266950"/>
            <a:ext cx="3313446" cy="2590800"/>
          </a:xfrm>
          <a:prstGeom prst="rect">
            <a:avLst/>
          </a:prstGeom>
          <a:noFill/>
          <a:ln>
            <a:noFill/>
          </a:ln>
        </p:spPr>
        <p:txBody>
          <a:bodyPr spcFirstLastPara="1" wrap="square" lIns="91425" tIns="45700" rIns="91425" bIns="45700" anchor="t" anchorCtr="0">
            <a:noAutofit/>
          </a:bodyPr>
          <a:lstStyle>
            <a:lvl1pPr marL="4763"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7" name="Text Placeholder 2">
            <a:extLst>
              <a:ext uri="{FF2B5EF4-FFF2-40B4-BE49-F238E27FC236}">
                <a16:creationId xmlns:a16="http://schemas.microsoft.com/office/drawing/2014/main" id="{B42C546B-A557-BE40-9DEC-A36C75A94D35}"/>
              </a:ext>
            </a:extLst>
          </p:cNvPr>
          <p:cNvSpPr>
            <a:spLocks noGrp="1"/>
          </p:cNvSpPr>
          <p:nvPr>
            <p:ph type="body" sz="quarter" idx="10"/>
          </p:nvPr>
        </p:nvSpPr>
        <p:spPr>
          <a:xfrm>
            <a:off x="602166" y="1727865"/>
            <a:ext cx="3296343" cy="381000"/>
          </a:xfrm>
        </p:spPr>
        <p:txBody>
          <a:bodyPr tIns="0" bIns="0" anchor="ctr"/>
          <a:lstStyle>
            <a:lvl1pPr marL="6350" indent="0">
              <a:tabLst>
                <a:tab pos="508000" algn="l"/>
              </a:tabLst>
              <a:defRPr sz="1800" b="1"/>
            </a:lvl1pPr>
          </a:lstStyle>
          <a:p>
            <a:pPr lvl="0"/>
            <a:endParaRPr lang="en-US"/>
          </a:p>
        </p:txBody>
      </p:sp>
      <p:sp>
        <p:nvSpPr>
          <p:cNvPr id="8" name="Google Shape;170;p45">
            <a:extLst>
              <a:ext uri="{FF2B5EF4-FFF2-40B4-BE49-F238E27FC236}">
                <a16:creationId xmlns:a16="http://schemas.microsoft.com/office/drawing/2014/main" id="{C55C9EE8-CEA7-024D-BA30-81701206BC0E}"/>
              </a:ext>
              <a:ext uri="{C183D7F6-B498-43B3-948B-1728B52AA6E4}">
                <adec:decorative xmlns:adec="http://schemas.microsoft.com/office/drawing/2017/decorative" val="1"/>
              </a:ext>
            </a:extLst>
          </p:cNvPr>
          <p:cNvSpPr>
            <a:spLocks noGrp="1"/>
          </p:cNvSpPr>
          <p:nvPr>
            <p:ph type="pic" idx="2"/>
          </p:nvPr>
        </p:nvSpPr>
        <p:spPr>
          <a:xfrm>
            <a:off x="4397968" y="263525"/>
            <a:ext cx="4288832" cy="4594225"/>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rgbClr val="626262"/>
              </a:buClr>
              <a:buSzPts val="1600"/>
              <a:buFont typeface="Arial"/>
              <a:buNone/>
              <a:defRPr sz="1600" b="0" i="0" u="none" strike="noStrike" cap="none">
                <a:solidFill>
                  <a:srgbClr val="626262"/>
                </a:solidFill>
                <a:latin typeface="Arial"/>
                <a:ea typeface="Arial"/>
                <a:cs typeface="Arial"/>
                <a:sym typeface="Arial"/>
              </a:defRPr>
            </a:lvl1pPr>
            <a:lvl2pPr marR="0" lvl="1"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R="0" lvl="2"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R="0" lvl="3"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R="0" lvl="4"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a:p>
        </p:txBody>
      </p:sp>
      <p:pic>
        <p:nvPicPr>
          <p:cNvPr id="6" name="Picture 5">
            <a:extLst>
              <a:ext uri="{FF2B5EF4-FFF2-40B4-BE49-F238E27FC236}">
                <a16:creationId xmlns:a16="http://schemas.microsoft.com/office/drawing/2014/main" id="{8926119E-2CDC-82EB-6D94-44959E856B3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371600" y="-49615"/>
            <a:ext cx="1653539" cy="1127928"/>
          </a:xfrm>
          <a:prstGeom prst="rect">
            <a:avLst/>
          </a:prstGeom>
        </p:spPr>
      </p:pic>
    </p:spTree>
    <p:extLst>
      <p:ext uri="{BB962C8B-B14F-4D97-AF65-F5344CB8AC3E}">
        <p14:creationId xmlns:p14="http://schemas.microsoft.com/office/powerpoint/2010/main" val="2156134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6:9 Ratio Video" userDrawn="1">
  <p:cSld name="16:9 Ratio Video">
    <p:spTree>
      <p:nvGrpSpPr>
        <p:cNvPr id="1" name="Shape 172"/>
        <p:cNvGrpSpPr/>
        <p:nvPr/>
      </p:nvGrpSpPr>
      <p:grpSpPr>
        <a:xfrm>
          <a:off x="0" y="0"/>
          <a:ext cx="0" cy="0"/>
          <a:chOff x="0" y="0"/>
          <a:chExt cx="0" cy="0"/>
        </a:xfrm>
      </p:grpSpPr>
      <p:sp>
        <p:nvSpPr>
          <p:cNvPr id="52" name="Google Shape;34;p27">
            <a:extLst>
              <a:ext uri="{FF2B5EF4-FFF2-40B4-BE49-F238E27FC236}">
                <a16:creationId xmlns:a16="http://schemas.microsoft.com/office/drawing/2014/main" id="{90F1065A-9969-874F-99D7-A37B9033F096}"/>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53" name="Google Shape;35;p27">
            <a:extLst>
              <a:ext uri="{FF2B5EF4-FFF2-40B4-BE49-F238E27FC236}">
                <a16:creationId xmlns:a16="http://schemas.microsoft.com/office/drawing/2014/main" id="{AA7E1886-B1D5-F041-93B1-785E6D0C2215}"/>
              </a:ext>
            </a:extLst>
          </p:cNvPr>
          <p:cNvSpPr txBox="1">
            <a:spLocks noGrp="1"/>
          </p:cNvSpPr>
          <p:nvPr>
            <p:ph type="title"/>
          </p:nvPr>
        </p:nvSpPr>
        <p:spPr>
          <a:xfrm>
            <a:off x="1752601" y="263525"/>
            <a:ext cx="6009161"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46"/>
          <p:cNvSpPr>
            <a:spLocks noGrp="1"/>
          </p:cNvSpPr>
          <p:nvPr>
            <p:ph type="media" idx="2"/>
          </p:nvPr>
        </p:nvSpPr>
        <p:spPr>
          <a:xfrm>
            <a:off x="1520416" y="1024128"/>
            <a:ext cx="7623583" cy="4110579"/>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rgbClr val="626262"/>
              </a:buClr>
              <a:buSzPts val="1600"/>
              <a:buFont typeface="Arial"/>
              <a:buNone/>
              <a:defRPr sz="1600" b="0" i="0" u="none" strike="noStrike" cap="none">
                <a:solidFill>
                  <a:srgbClr val="626262"/>
                </a:solidFill>
                <a:latin typeface="Arial"/>
                <a:ea typeface="Arial"/>
                <a:cs typeface="Arial"/>
                <a:sym typeface="Arial"/>
              </a:defRPr>
            </a:lvl1pPr>
            <a:lvl2pPr marR="0" lvl="1"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R="0" lvl="2"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R="0" lvl="3"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R="0" lvl="4"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media</a:t>
            </a:r>
            <a:endParaRPr/>
          </a:p>
        </p:txBody>
      </p:sp>
      <p:sp>
        <p:nvSpPr>
          <p:cNvPr id="176" name="Google Shape;176;p46">
            <a:extLst>
              <a:ext uri="{C183D7F6-B498-43B3-948B-1728B52AA6E4}">
                <adec:decorative xmlns:adec="http://schemas.microsoft.com/office/drawing/2017/decorative" val="1"/>
              </a:ext>
            </a:extLst>
          </p:cNvPr>
          <p:cNvSpPr/>
          <p:nvPr/>
        </p:nvSpPr>
        <p:spPr>
          <a:xfrm>
            <a:off x="1" y="0"/>
            <a:ext cx="1514542" cy="5143500"/>
          </a:xfrm>
          <a:prstGeom prst="rect">
            <a:avLst/>
          </a:prstGeom>
          <a:solidFill>
            <a:srgbClr val="62626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grpSp>
        <p:nvGrpSpPr>
          <p:cNvPr id="177" name="Google Shape;177;p46">
            <a:extLst>
              <a:ext uri="{C183D7F6-B498-43B3-948B-1728B52AA6E4}">
                <adec:decorative xmlns:adec="http://schemas.microsoft.com/office/drawing/2017/decorative" val="1"/>
              </a:ext>
            </a:extLst>
          </p:cNvPr>
          <p:cNvGrpSpPr/>
          <p:nvPr/>
        </p:nvGrpSpPr>
        <p:grpSpPr>
          <a:xfrm>
            <a:off x="95805" y="0"/>
            <a:ext cx="1324362" cy="5149654"/>
            <a:chOff x="95805" y="376866"/>
            <a:chExt cx="1324362" cy="4772788"/>
          </a:xfrm>
        </p:grpSpPr>
        <p:sp>
          <p:nvSpPr>
            <p:cNvPr id="178" name="Google Shape;178;p46"/>
            <p:cNvSpPr/>
            <p:nvPr/>
          </p:nvSpPr>
          <p:spPr>
            <a:xfrm>
              <a:off x="319472" y="378461"/>
              <a:ext cx="873259" cy="868664"/>
            </a:xfrm>
            <a:prstGeom prst="rect">
              <a:avLst/>
            </a:prstGeom>
            <a:solidFill>
              <a:srgbClr val="17AC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179" name="Google Shape;179;p46"/>
            <p:cNvSpPr/>
            <p:nvPr/>
          </p:nvSpPr>
          <p:spPr>
            <a:xfrm>
              <a:off x="104553" y="626028"/>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0" name="Google Shape;180;p46"/>
            <p:cNvSpPr/>
            <p:nvPr/>
          </p:nvSpPr>
          <p:spPr>
            <a:xfrm>
              <a:off x="104553" y="378461"/>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1" name="Google Shape;181;p46"/>
            <p:cNvSpPr/>
            <p:nvPr/>
          </p:nvSpPr>
          <p:spPr>
            <a:xfrm>
              <a:off x="104553" y="1121162"/>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2" name="Google Shape;182;p46"/>
            <p:cNvSpPr/>
            <p:nvPr/>
          </p:nvSpPr>
          <p:spPr>
            <a:xfrm>
              <a:off x="104553" y="873595"/>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3" name="Google Shape;183;p46"/>
            <p:cNvSpPr/>
            <p:nvPr/>
          </p:nvSpPr>
          <p:spPr>
            <a:xfrm>
              <a:off x="104553" y="1606339"/>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4" name="Google Shape;184;p46"/>
            <p:cNvSpPr/>
            <p:nvPr/>
          </p:nvSpPr>
          <p:spPr>
            <a:xfrm>
              <a:off x="104553" y="1358772"/>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5" name="Google Shape;185;p46"/>
            <p:cNvSpPr/>
            <p:nvPr/>
          </p:nvSpPr>
          <p:spPr>
            <a:xfrm>
              <a:off x="104553" y="2101473"/>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6" name="Google Shape;186;p46"/>
            <p:cNvSpPr/>
            <p:nvPr/>
          </p:nvSpPr>
          <p:spPr>
            <a:xfrm>
              <a:off x="104553" y="1853906"/>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7" name="Google Shape;187;p46"/>
            <p:cNvSpPr/>
            <p:nvPr/>
          </p:nvSpPr>
          <p:spPr>
            <a:xfrm>
              <a:off x="328220" y="1358772"/>
              <a:ext cx="873259" cy="868664"/>
            </a:xfrm>
            <a:prstGeom prst="rect">
              <a:avLst/>
            </a:prstGeom>
            <a:solidFill>
              <a:srgbClr val="A77B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188" name="Google Shape;188;p46"/>
            <p:cNvSpPr/>
            <p:nvPr/>
          </p:nvSpPr>
          <p:spPr>
            <a:xfrm>
              <a:off x="104553" y="2586650"/>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9" name="Google Shape;189;p46"/>
            <p:cNvSpPr/>
            <p:nvPr/>
          </p:nvSpPr>
          <p:spPr>
            <a:xfrm>
              <a:off x="104553" y="2339083"/>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0" name="Google Shape;190;p46"/>
            <p:cNvSpPr/>
            <p:nvPr/>
          </p:nvSpPr>
          <p:spPr>
            <a:xfrm>
              <a:off x="104553" y="3081784"/>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1" name="Google Shape;191;p46"/>
            <p:cNvSpPr/>
            <p:nvPr/>
          </p:nvSpPr>
          <p:spPr>
            <a:xfrm>
              <a:off x="104553" y="2834217"/>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2" name="Google Shape;192;p46"/>
            <p:cNvSpPr/>
            <p:nvPr/>
          </p:nvSpPr>
          <p:spPr>
            <a:xfrm>
              <a:off x="328220" y="2339083"/>
              <a:ext cx="873259" cy="868664"/>
            </a:xfrm>
            <a:prstGeom prst="rect">
              <a:avLst/>
            </a:prstGeom>
            <a:solidFill>
              <a:srgbClr val="FFC84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193" name="Google Shape;193;p46"/>
            <p:cNvSpPr/>
            <p:nvPr/>
          </p:nvSpPr>
          <p:spPr>
            <a:xfrm>
              <a:off x="95805" y="3574865"/>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4" name="Google Shape;194;p46"/>
            <p:cNvSpPr/>
            <p:nvPr/>
          </p:nvSpPr>
          <p:spPr>
            <a:xfrm>
              <a:off x="95805" y="3327298"/>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5" name="Google Shape;195;p46"/>
            <p:cNvSpPr/>
            <p:nvPr/>
          </p:nvSpPr>
          <p:spPr>
            <a:xfrm>
              <a:off x="95805" y="4069999"/>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6" name="Google Shape;196;p46"/>
            <p:cNvSpPr/>
            <p:nvPr/>
          </p:nvSpPr>
          <p:spPr>
            <a:xfrm>
              <a:off x="95805" y="3822432"/>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7" name="Google Shape;197;p46"/>
            <p:cNvSpPr/>
            <p:nvPr/>
          </p:nvSpPr>
          <p:spPr>
            <a:xfrm>
              <a:off x="319472" y="3327298"/>
              <a:ext cx="873259" cy="868664"/>
            </a:xfrm>
            <a:prstGeom prst="rect">
              <a:avLst/>
            </a:prstGeom>
            <a:solidFill>
              <a:srgbClr val="0082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198" name="Google Shape;198;p46"/>
            <p:cNvSpPr/>
            <p:nvPr/>
          </p:nvSpPr>
          <p:spPr>
            <a:xfrm>
              <a:off x="95805" y="4561710"/>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9" name="Google Shape;199;p46"/>
            <p:cNvSpPr/>
            <p:nvPr/>
          </p:nvSpPr>
          <p:spPr>
            <a:xfrm>
              <a:off x="95805" y="4314143"/>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0" name="Google Shape;200;p46"/>
            <p:cNvSpPr/>
            <p:nvPr/>
          </p:nvSpPr>
          <p:spPr>
            <a:xfrm>
              <a:off x="96804" y="5056843"/>
              <a:ext cx="127187" cy="8665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1" name="Google Shape;201;p46"/>
            <p:cNvSpPr/>
            <p:nvPr/>
          </p:nvSpPr>
          <p:spPr>
            <a:xfrm>
              <a:off x="95805" y="4809277"/>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2" name="Google Shape;202;p46"/>
            <p:cNvSpPr/>
            <p:nvPr/>
          </p:nvSpPr>
          <p:spPr>
            <a:xfrm>
              <a:off x="319472" y="4314143"/>
              <a:ext cx="873259" cy="829357"/>
            </a:xfrm>
            <a:prstGeom prst="rect">
              <a:avLst/>
            </a:prstGeom>
            <a:solidFill>
              <a:srgbClr val="BF0D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203" name="Google Shape;203;p46"/>
            <p:cNvSpPr/>
            <p:nvPr/>
          </p:nvSpPr>
          <p:spPr>
            <a:xfrm>
              <a:off x="1292980" y="624433"/>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4" name="Google Shape;204;p46"/>
            <p:cNvSpPr/>
            <p:nvPr/>
          </p:nvSpPr>
          <p:spPr>
            <a:xfrm>
              <a:off x="1292980" y="376866"/>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5" name="Google Shape;205;p46"/>
            <p:cNvSpPr/>
            <p:nvPr/>
          </p:nvSpPr>
          <p:spPr>
            <a:xfrm>
              <a:off x="1292980" y="1119567"/>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6" name="Google Shape;206;p46"/>
            <p:cNvSpPr/>
            <p:nvPr/>
          </p:nvSpPr>
          <p:spPr>
            <a:xfrm>
              <a:off x="1292980" y="872000"/>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7" name="Google Shape;207;p46"/>
            <p:cNvSpPr/>
            <p:nvPr/>
          </p:nvSpPr>
          <p:spPr>
            <a:xfrm>
              <a:off x="1292980" y="1604744"/>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8" name="Google Shape;208;p46"/>
            <p:cNvSpPr/>
            <p:nvPr/>
          </p:nvSpPr>
          <p:spPr>
            <a:xfrm>
              <a:off x="1292980" y="1357177"/>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9" name="Google Shape;209;p46"/>
            <p:cNvSpPr/>
            <p:nvPr/>
          </p:nvSpPr>
          <p:spPr>
            <a:xfrm>
              <a:off x="1292980" y="2099878"/>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0" name="Google Shape;210;p46"/>
            <p:cNvSpPr/>
            <p:nvPr/>
          </p:nvSpPr>
          <p:spPr>
            <a:xfrm>
              <a:off x="1292980" y="1852311"/>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1" name="Google Shape;211;p46"/>
            <p:cNvSpPr/>
            <p:nvPr/>
          </p:nvSpPr>
          <p:spPr>
            <a:xfrm>
              <a:off x="1292980" y="2585055"/>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2" name="Google Shape;212;p46"/>
            <p:cNvSpPr/>
            <p:nvPr/>
          </p:nvSpPr>
          <p:spPr>
            <a:xfrm>
              <a:off x="1292980" y="2337488"/>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3" name="Google Shape;213;p46"/>
            <p:cNvSpPr/>
            <p:nvPr/>
          </p:nvSpPr>
          <p:spPr>
            <a:xfrm>
              <a:off x="1292980" y="3080189"/>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4" name="Google Shape;214;p46"/>
            <p:cNvSpPr/>
            <p:nvPr/>
          </p:nvSpPr>
          <p:spPr>
            <a:xfrm>
              <a:off x="1292980" y="2832622"/>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5" name="Google Shape;215;p46"/>
            <p:cNvSpPr/>
            <p:nvPr/>
          </p:nvSpPr>
          <p:spPr>
            <a:xfrm>
              <a:off x="1284232" y="3573270"/>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6" name="Google Shape;216;p46"/>
            <p:cNvSpPr/>
            <p:nvPr/>
          </p:nvSpPr>
          <p:spPr>
            <a:xfrm>
              <a:off x="1284232" y="3325703"/>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7" name="Google Shape;217;p46"/>
            <p:cNvSpPr/>
            <p:nvPr/>
          </p:nvSpPr>
          <p:spPr>
            <a:xfrm>
              <a:off x="1284232" y="4068404"/>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8" name="Google Shape;218;p46"/>
            <p:cNvSpPr/>
            <p:nvPr/>
          </p:nvSpPr>
          <p:spPr>
            <a:xfrm>
              <a:off x="1284232" y="3820837"/>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9" name="Google Shape;219;p46"/>
            <p:cNvSpPr/>
            <p:nvPr/>
          </p:nvSpPr>
          <p:spPr>
            <a:xfrm>
              <a:off x="1284232" y="4560115"/>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20" name="Google Shape;220;p46"/>
            <p:cNvSpPr/>
            <p:nvPr/>
          </p:nvSpPr>
          <p:spPr>
            <a:xfrm>
              <a:off x="1284232" y="4312548"/>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21" name="Google Shape;221;p46"/>
            <p:cNvSpPr/>
            <p:nvPr/>
          </p:nvSpPr>
          <p:spPr>
            <a:xfrm>
              <a:off x="1277482" y="5062997"/>
              <a:ext cx="127187" cy="8665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22" name="Google Shape;222;p46"/>
            <p:cNvSpPr/>
            <p:nvPr/>
          </p:nvSpPr>
          <p:spPr>
            <a:xfrm>
              <a:off x="1284232" y="4807682"/>
              <a:ext cx="127187" cy="12801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pic>
        <p:nvPicPr>
          <p:cNvPr id="54" name="Picture 53">
            <a:extLst>
              <a:ext uri="{FF2B5EF4-FFF2-40B4-BE49-F238E27FC236}">
                <a16:creationId xmlns:a16="http://schemas.microsoft.com/office/drawing/2014/main" id="{D48BFF2C-9E24-9E78-D6EE-DFEAA3B3627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534326" y="-35321"/>
            <a:ext cx="1653539" cy="1127928"/>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Icon 2 Col" preserve="1" userDrawn="1">
  <p:cSld name="lightbulb Icon 2 Col">
    <p:spTree>
      <p:nvGrpSpPr>
        <p:cNvPr id="1" name="Shape 236"/>
        <p:cNvGrpSpPr/>
        <p:nvPr/>
      </p:nvGrpSpPr>
      <p:grpSpPr>
        <a:xfrm>
          <a:off x="0" y="0"/>
          <a:ext cx="0" cy="0"/>
          <a:chOff x="0" y="0"/>
          <a:chExt cx="0" cy="0"/>
        </a:xfrm>
      </p:grpSpPr>
      <p:sp>
        <p:nvSpPr>
          <p:cNvPr id="3" name="Text Placeholder 2">
            <a:extLst>
              <a:ext uri="{FF2B5EF4-FFF2-40B4-BE49-F238E27FC236}">
                <a16:creationId xmlns:a16="http://schemas.microsoft.com/office/drawing/2014/main" id="{47C1A5BD-C06E-DD4E-A36F-907663B8A25A}"/>
              </a:ext>
            </a:extLst>
          </p:cNvPr>
          <p:cNvSpPr>
            <a:spLocks noGrp="1"/>
          </p:cNvSpPr>
          <p:nvPr>
            <p:ph type="body" sz="quarter" idx="10"/>
          </p:nvPr>
        </p:nvSpPr>
        <p:spPr>
          <a:xfrm>
            <a:off x="609828" y="1276350"/>
            <a:ext cx="3825984" cy="304800"/>
          </a:xfrm>
        </p:spPr>
        <p:txBody>
          <a:bodyPr tIns="0" bIns="0" anchor="ctr"/>
          <a:lstStyle>
            <a:lvl1pPr marL="6350" indent="0">
              <a:tabLst>
                <a:tab pos="508000" algn="l"/>
              </a:tabLst>
              <a:defRPr b="1"/>
            </a:lvl1pPr>
          </a:lstStyle>
          <a:p>
            <a:pPr lvl="0"/>
            <a:endParaRPr lang="en-US"/>
          </a:p>
        </p:txBody>
      </p:sp>
      <p:sp>
        <p:nvSpPr>
          <p:cNvPr id="11" name="Text Placeholder 2">
            <a:extLst>
              <a:ext uri="{FF2B5EF4-FFF2-40B4-BE49-F238E27FC236}">
                <a16:creationId xmlns:a16="http://schemas.microsoft.com/office/drawing/2014/main" id="{8065BA1C-0513-6341-8C46-7853DCEBCEDD}"/>
              </a:ext>
            </a:extLst>
          </p:cNvPr>
          <p:cNvSpPr>
            <a:spLocks noGrp="1"/>
          </p:cNvSpPr>
          <p:nvPr>
            <p:ph type="body" sz="quarter" idx="11"/>
          </p:nvPr>
        </p:nvSpPr>
        <p:spPr>
          <a:xfrm>
            <a:off x="4726044" y="1276350"/>
            <a:ext cx="3807432" cy="304800"/>
          </a:xfrm>
        </p:spPr>
        <p:txBody>
          <a:bodyPr tIns="0" bIns="0" anchor="ctr"/>
          <a:lstStyle>
            <a:lvl1pPr marL="6350" indent="0">
              <a:tabLst>
                <a:tab pos="508000" algn="l"/>
              </a:tabLst>
              <a:defRPr b="1"/>
            </a:lvl1pPr>
          </a:lstStyle>
          <a:p>
            <a:pPr lvl="0"/>
            <a:endParaRPr lang="en-US"/>
          </a:p>
        </p:txBody>
      </p:sp>
      <p:sp>
        <p:nvSpPr>
          <p:cNvPr id="12" name="Google Shape;77;p32">
            <a:extLst>
              <a:ext uri="{FF2B5EF4-FFF2-40B4-BE49-F238E27FC236}">
                <a16:creationId xmlns:a16="http://schemas.microsoft.com/office/drawing/2014/main" id="{2EDED3BB-9874-2D47-8CAD-2D854AFB4D20}"/>
              </a:ext>
            </a:extLst>
          </p:cNvPr>
          <p:cNvSpPr txBox="1">
            <a:spLocks noGrp="1"/>
          </p:cNvSpPr>
          <p:nvPr>
            <p:ph type="body" idx="1"/>
          </p:nvPr>
        </p:nvSpPr>
        <p:spPr>
          <a:xfrm>
            <a:off x="609599" y="1731590"/>
            <a:ext cx="3826213" cy="2890953"/>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 name="Google Shape;79;p32">
            <a:extLst>
              <a:ext uri="{FF2B5EF4-FFF2-40B4-BE49-F238E27FC236}">
                <a16:creationId xmlns:a16="http://schemas.microsoft.com/office/drawing/2014/main" id="{3D6B9A9B-6E08-2D45-B2FD-0682F725B322}"/>
              </a:ext>
            </a:extLst>
          </p:cNvPr>
          <p:cNvSpPr txBox="1">
            <a:spLocks noGrp="1"/>
          </p:cNvSpPr>
          <p:nvPr>
            <p:ph type="body" idx="12"/>
          </p:nvPr>
        </p:nvSpPr>
        <p:spPr>
          <a:xfrm>
            <a:off x="4708189" y="1733550"/>
            <a:ext cx="3826211" cy="2903710"/>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 name="Google Shape;34;p27">
            <a:extLst>
              <a:ext uri="{FF2B5EF4-FFF2-40B4-BE49-F238E27FC236}">
                <a16:creationId xmlns:a16="http://schemas.microsoft.com/office/drawing/2014/main" id="{664CD2A8-1D8F-B763-D650-D1974771DA2F}"/>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chemeClr val="tx1">
              <a:lumMod val="25000"/>
              <a:lumOff val="75000"/>
              <a:alpha val="46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4" name="Google Shape;35;p27">
            <a:extLst>
              <a:ext uri="{FF2B5EF4-FFF2-40B4-BE49-F238E27FC236}">
                <a16:creationId xmlns:a16="http://schemas.microsoft.com/office/drawing/2014/main" id="{E2E505C3-5BB1-AAB7-293C-2BA9B6D4BC32}"/>
              </a:ext>
            </a:extLst>
          </p:cNvPr>
          <p:cNvSpPr txBox="1">
            <a:spLocks noGrp="1"/>
          </p:cNvSpPr>
          <p:nvPr>
            <p:ph type="title"/>
          </p:nvPr>
        </p:nvSpPr>
        <p:spPr>
          <a:xfrm>
            <a:off x="1363611" y="263525"/>
            <a:ext cx="6256389"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73;p32">
            <a:extLst>
              <a:ext uri="{FF2B5EF4-FFF2-40B4-BE49-F238E27FC236}">
                <a16:creationId xmlns:a16="http://schemas.microsoft.com/office/drawing/2014/main" id="{53B2CFB7-3240-E5E2-4429-9A3752121C3D}"/>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6" name="Google Shape;78;p32">
            <a:extLst>
              <a:ext uri="{FF2B5EF4-FFF2-40B4-BE49-F238E27FC236}">
                <a16:creationId xmlns:a16="http://schemas.microsoft.com/office/drawing/2014/main" id="{27084D6B-F105-CAFC-E06C-8C529DA1A0F2}"/>
              </a:ext>
              <a:ext uri="{C183D7F6-B498-43B3-948B-1728B52AA6E4}">
                <adec:decorative xmlns:adec="http://schemas.microsoft.com/office/drawing/2017/decorative" val="1"/>
              </a:ext>
            </a:extLst>
          </p:cNvPr>
          <p:cNvPicPr preferRelativeResize="0"/>
          <p:nvPr userDrawn="1"/>
        </p:nvPicPr>
        <p:blipFill>
          <a:blip r:embed="rId2"/>
          <a:srcRect/>
          <a:stretch/>
        </p:blipFill>
        <p:spPr>
          <a:xfrm>
            <a:off x="46481" y="1813"/>
            <a:ext cx="1008852" cy="1008852"/>
          </a:xfrm>
          <a:prstGeom prst="rect">
            <a:avLst/>
          </a:prstGeom>
          <a:noFill/>
          <a:ln>
            <a:noFill/>
          </a:ln>
        </p:spPr>
      </p:pic>
      <p:pic>
        <p:nvPicPr>
          <p:cNvPr id="7" name="Picture 6">
            <a:extLst>
              <a:ext uri="{FF2B5EF4-FFF2-40B4-BE49-F238E27FC236}">
                <a16:creationId xmlns:a16="http://schemas.microsoft.com/office/drawing/2014/main" id="{36763732-4F23-FD84-8061-8FB94FC7C6A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466299" y="-57725"/>
            <a:ext cx="1653539" cy="1127928"/>
          </a:xfrm>
          <a:prstGeom prst="rect">
            <a:avLst/>
          </a:prstGeom>
        </p:spPr>
      </p:pic>
    </p:spTree>
    <p:extLst>
      <p:ext uri="{BB962C8B-B14F-4D97-AF65-F5344CB8AC3E}">
        <p14:creationId xmlns:p14="http://schemas.microsoft.com/office/powerpoint/2010/main" val="2839957585"/>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Icon with No Text" preserve="1" userDrawn="1">
  <p:cSld name="Education Icon with No Text">
    <p:spTree>
      <p:nvGrpSpPr>
        <p:cNvPr id="1" name="Shape 244"/>
        <p:cNvGrpSpPr/>
        <p:nvPr/>
      </p:nvGrpSpPr>
      <p:grpSpPr>
        <a:xfrm>
          <a:off x="0" y="0"/>
          <a:ext cx="0" cy="0"/>
          <a:chOff x="0" y="0"/>
          <a:chExt cx="0" cy="0"/>
        </a:xfrm>
      </p:grpSpPr>
      <p:sp>
        <p:nvSpPr>
          <p:cNvPr id="9" name="Google Shape;34;p27">
            <a:extLst>
              <a:ext uri="{FF2B5EF4-FFF2-40B4-BE49-F238E27FC236}">
                <a16:creationId xmlns:a16="http://schemas.microsoft.com/office/drawing/2014/main" id="{AF620FA2-0937-B04E-9E0F-0F7016E0CF92}"/>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B572FBFF-24B9-F840-9839-8EC1CD58BDCC}"/>
              </a:ext>
            </a:extLst>
          </p:cNvPr>
          <p:cNvSpPr txBox="1">
            <a:spLocks noGrp="1"/>
          </p:cNvSpPr>
          <p:nvPr>
            <p:ph type="title"/>
          </p:nvPr>
        </p:nvSpPr>
        <p:spPr>
          <a:xfrm>
            <a:off x="1363611" y="263525"/>
            <a:ext cx="6180189"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230;p48">
            <a:extLst>
              <a:ext uri="{FF2B5EF4-FFF2-40B4-BE49-F238E27FC236}">
                <a16:creationId xmlns:a16="http://schemas.microsoft.com/office/drawing/2014/main" id="{DBD07D0C-E022-814A-B318-9C632459D00D}"/>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 name="Text Placeholder 2">
            <a:extLst>
              <a:ext uri="{FF2B5EF4-FFF2-40B4-BE49-F238E27FC236}">
                <a16:creationId xmlns:a16="http://schemas.microsoft.com/office/drawing/2014/main" id="{CEDFB394-363D-0543-8299-A04DEBC2EF39}"/>
              </a:ext>
            </a:extLst>
          </p:cNvPr>
          <p:cNvSpPr>
            <a:spLocks noGrp="1"/>
          </p:cNvSpPr>
          <p:nvPr>
            <p:ph type="body" sz="quarter" idx="10"/>
          </p:nvPr>
        </p:nvSpPr>
        <p:spPr>
          <a:xfrm>
            <a:off x="609827" y="1276350"/>
            <a:ext cx="7924327" cy="304800"/>
          </a:xfrm>
        </p:spPr>
        <p:txBody>
          <a:bodyPr tIns="0" bIns="0" anchor="ctr"/>
          <a:lstStyle>
            <a:lvl1pPr marL="6350" indent="0">
              <a:tabLst>
                <a:tab pos="508000" algn="l"/>
              </a:tabLst>
              <a:defRPr b="1"/>
            </a:lvl1pPr>
          </a:lstStyle>
          <a:p>
            <a:pPr lvl="0"/>
            <a:endParaRPr lang="en-US"/>
          </a:p>
        </p:txBody>
      </p:sp>
      <p:sp>
        <p:nvSpPr>
          <p:cNvPr id="15" name="Google Shape;77;p32">
            <a:extLst>
              <a:ext uri="{FF2B5EF4-FFF2-40B4-BE49-F238E27FC236}">
                <a16:creationId xmlns:a16="http://schemas.microsoft.com/office/drawing/2014/main" id="{547109DD-DC24-8B41-AA36-5428353A57FE}"/>
              </a:ext>
            </a:extLst>
          </p:cNvPr>
          <p:cNvSpPr txBox="1">
            <a:spLocks noGrp="1"/>
          </p:cNvSpPr>
          <p:nvPr>
            <p:ph type="body" idx="1"/>
          </p:nvPr>
        </p:nvSpPr>
        <p:spPr>
          <a:xfrm>
            <a:off x="609599" y="1731590"/>
            <a:ext cx="7924801" cy="2890953"/>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3" name="Picture 12">
            <a:extLst>
              <a:ext uri="{FF2B5EF4-FFF2-40B4-BE49-F238E27FC236}">
                <a16:creationId xmlns:a16="http://schemas.microsoft.com/office/drawing/2014/main" id="{859ED454-5E16-8D39-9DB0-5B717D3559C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440930" y="-74824"/>
            <a:ext cx="1653539" cy="1127928"/>
          </a:xfrm>
          <a:prstGeom prst="rect">
            <a:avLst/>
          </a:prstGeom>
        </p:spPr>
      </p:pic>
      <p:pic>
        <p:nvPicPr>
          <p:cNvPr id="5" name="Picture 4">
            <a:extLst>
              <a:ext uri="{FF2B5EF4-FFF2-40B4-BE49-F238E27FC236}">
                <a16:creationId xmlns:a16="http://schemas.microsoft.com/office/drawing/2014/main" id="{27A965AD-3A4D-336D-25B0-A112381B56D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49531" y="0"/>
            <a:ext cx="1009273" cy="1009273"/>
          </a:xfrm>
          <a:prstGeom prst="rect">
            <a:avLst/>
          </a:prstGeom>
        </p:spPr>
      </p:pic>
    </p:spTree>
    <p:extLst>
      <p:ext uri="{BB962C8B-B14F-4D97-AF65-F5344CB8AC3E}">
        <p14:creationId xmlns:p14="http://schemas.microsoft.com/office/powerpoint/2010/main" val="2622078125"/>
      </p:ext>
    </p:extLst>
  </p:cSld>
  <p:clrMapOvr>
    <a:masterClrMapping/>
  </p:clrMapOvr>
  <p:extLst>
    <p:ext uri="{DCECCB84-F9BA-43D5-87BE-67443E8EF086}">
      <p15:sldGuideLst xmlns:p15="http://schemas.microsoft.com/office/powerpoint/2012/main">
        <p15:guide id="1" pos="360">
          <p15:clr>
            <a:srgbClr val="FBAE40"/>
          </p15:clr>
        </p15:guide>
        <p15:guide id="2" pos="2880">
          <p15:clr>
            <a:srgbClr val="FBAE40"/>
          </p15:clr>
        </p15:guide>
        <p15:guide id="3" orient="horz" pos="6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5" name="Google Shape;26;p26">
            <a:extLst>
              <a:ext uri="{FF2B5EF4-FFF2-40B4-BE49-F238E27FC236}">
                <a16:creationId xmlns:a16="http://schemas.microsoft.com/office/drawing/2014/main" id="{981DBC10-2BBB-0644-8F49-76A7B6C0A172}"/>
              </a:ext>
              <a:ext uri="{C183D7F6-B498-43B3-948B-1728B52AA6E4}">
                <adec:decorative xmlns:adec="http://schemas.microsoft.com/office/drawing/2017/decorative" val="1"/>
              </a:ext>
            </a:extLst>
          </p:cNvPr>
          <p:cNvSpPr/>
          <p:nvPr userDrawn="1"/>
        </p:nvSpPr>
        <p:spPr>
          <a:xfrm>
            <a:off x="2367759" y="733"/>
            <a:ext cx="6776242" cy="5142767"/>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rgbClr val="00AB84"/>
              </a:solidFill>
              <a:latin typeface="Calibri"/>
              <a:ea typeface="Calibri"/>
              <a:cs typeface="Calibri"/>
              <a:sym typeface="Calibri"/>
            </a:endParaRPr>
          </a:p>
        </p:txBody>
      </p:sp>
      <p:sp>
        <p:nvSpPr>
          <p:cNvPr id="16" name="Google Shape;27;p26">
            <a:extLst>
              <a:ext uri="{FF2B5EF4-FFF2-40B4-BE49-F238E27FC236}">
                <a16:creationId xmlns:a16="http://schemas.microsoft.com/office/drawing/2014/main" id="{50F19292-2DAC-F949-A381-77E6763C2D16}"/>
              </a:ext>
              <a:ext uri="{C183D7F6-B498-43B3-948B-1728B52AA6E4}">
                <adec:decorative xmlns:adec="http://schemas.microsoft.com/office/drawing/2017/decorative" val="1"/>
              </a:ext>
            </a:extLst>
          </p:cNvPr>
          <p:cNvSpPr/>
          <p:nvPr userDrawn="1"/>
        </p:nvSpPr>
        <p:spPr>
          <a:xfrm>
            <a:off x="228600" y="270056"/>
            <a:ext cx="4523178" cy="4594225"/>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00AB84"/>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986B80CC-7481-AC8D-6C06-7CA47949EB9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flipH="1">
            <a:off x="5334000" y="0"/>
            <a:ext cx="3832077" cy="2952750"/>
          </a:xfrm>
          <a:prstGeom prst="rect">
            <a:avLst/>
          </a:prstGeom>
        </p:spPr>
      </p:pic>
      <p:sp>
        <p:nvSpPr>
          <p:cNvPr id="17" name="Google Shape;28;p26">
            <a:extLst>
              <a:ext uri="{FF2B5EF4-FFF2-40B4-BE49-F238E27FC236}">
                <a16:creationId xmlns:a16="http://schemas.microsoft.com/office/drawing/2014/main" id="{FBB0833A-9EA0-EA4D-84E3-F8ED74FFA576}"/>
              </a:ext>
            </a:extLst>
          </p:cNvPr>
          <p:cNvSpPr txBox="1">
            <a:spLocks noGrp="1"/>
          </p:cNvSpPr>
          <p:nvPr>
            <p:ph type="title"/>
          </p:nvPr>
        </p:nvSpPr>
        <p:spPr>
          <a:xfrm>
            <a:off x="585189" y="575681"/>
            <a:ext cx="3810001" cy="697054"/>
          </a:xfrm>
          <a:prstGeom prst="rect">
            <a:avLst/>
          </a:prstGeom>
          <a:noFill/>
          <a:ln>
            <a:noFill/>
          </a:ln>
        </p:spPr>
        <p:txBody>
          <a:bodyPr spcFirstLastPara="1" wrap="square" lIns="91425" tIns="91425" rIns="91425" bIns="45700" anchor="ctr" anchorCtr="0">
            <a:noAutofit/>
          </a:bodyPr>
          <a:lstStyle>
            <a:lvl1pPr lvl="0" algn="ctr">
              <a:lnSpc>
                <a:spcPct val="90000"/>
              </a:lnSpc>
              <a:spcBef>
                <a:spcPts val="0"/>
              </a:spcBef>
              <a:spcAft>
                <a:spcPts val="0"/>
              </a:spcAft>
              <a:buClr>
                <a:schemeClr val="lt1"/>
              </a:buClr>
              <a:buSzPts val="2300"/>
              <a:buFont typeface="Arial"/>
              <a:buNone/>
              <a:defRPr sz="3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29;p26">
            <a:extLst>
              <a:ext uri="{FF2B5EF4-FFF2-40B4-BE49-F238E27FC236}">
                <a16:creationId xmlns:a16="http://schemas.microsoft.com/office/drawing/2014/main" id="{633A1560-F35E-2C4D-AE63-CD003E17500B}"/>
              </a:ext>
            </a:extLst>
          </p:cNvPr>
          <p:cNvSpPr txBox="1">
            <a:spLocks noGrp="1"/>
          </p:cNvSpPr>
          <p:nvPr>
            <p:ph type="body" idx="1"/>
          </p:nvPr>
        </p:nvSpPr>
        <p:spPr>
          <a:xfrm>
            <a:off x="585189" y="1576708"/>
            <a:ext cx="3810001" cy="3056298"/>
          </a:xfrm>
          <a:prstGeom prst="rect">
            <a:avLst/>
          </a:prstGeom>
          <a:noFill/>
          <a:ln>
            <a:noFill/>
          </a:ln>
        </p:spPr>
        <p:txBody>
          <a:bodyPr spcFirstLastPara="1" wrap="square" lIns="91425" tIns="45700" rIns="91425" bIns="45700" anchor="t" anchorCtr="0">
            <a:noAutofit/>
          </a:bodyPr>
          <a:lstStyle>
            <a:lvl1pPr marL="60325" lvl="0" indent="0" algn="l">
              <a:lnSpc>
                <a:spcPct val="120000"/>
              </a:lnSpc>
              <a:spcBef>
                <a:spcPts val="600"/>
              </a:spcBef>
              <a:spcAft>
                <a:spcPts val="0"/>
              </a:spcAft>
              <a:buClr>
                <a:schemeClr val="lt1"/>
              </a:buClr>
              <a:buSzPts val="1600"/>
              <a:buNone/>
              <a:tabLst/>
              <a:defRPr sz="1600">
                <a:solidFill>
                  <a:schemeClr val="lt1"/>
                </a:solidFill>
                <a:latin typeface="Arial"/>
                <a:ea typeface="Arial"/>
                <a:cs typeface="Arial"/>
                <a:sym typeface="Arial"/>
              </a:defRPr>
            </a:lvl1pPr>
            <a:lvl2pPr marL="914400" lvl="1" indent="-330200" algn="l">
              <a:lnSpc>
                <a:spcPct val="120000"/>
              </a:lnSpc>
              <a:spcBef>
                <a:spcPts val="375"/>
              </a:spcBef>
              <a:spcAft>
                <a:spcPts val="0"/>
              </a:spcAft>
              <a:buClr>
                <a:schemeClr val="lt1"/>
              </a:buClr>
              <a:buSzPts val="1600"/>
              <a:buChar char="•"/>
              <a:defRPr sz="1600">
                <a:solidFill>
                  <a:schemeClr val="lt1"/>
                </a:solidFill>
                <a:latin typeface="Arial"/>
                <a:ea typeface="Arial"/>
                <a:cs typeface="Arial"/>
                <a:sym typeface="Arial"/>
              </a:defRPr>
            </a:lvl2pPr>
            <a:lvl3pPr marL="1371600" lvl="2" indent="-330200" algn="l">
              <a:lnSpc>
                <a:spcPct val="120000"/>
              </a:lnSpc>
              <a:spcBef>
                <a:spcPts val="375"/>
              </a:spcBef>
              <a:spcAft>
                <a:spcPts val="0"/>
              </a:spcAft>
              <a:buClr>
                <a:schemeClr val="lt1"/>
              </a:buClr>
              <a:buSzPts val="1600"/>
              <a:buChar char="•"/>
              <a:defRPr sz="1600">
                <a:solidFill>
                  <a:schemeClr val="lt1"/>
                </a:solidFill>
                <a:latin typeface="Arial"/>
                <a:ea typeface="Arial"/>
                <a:cs typeface="Arial"/>
                <a:sym typeface="Arial"/>
              </a:defRPr>
            </a:lvl3pPr>
            <a:lvl4pPr marL="1828800" lvl="3" indent="-330200" algn="l">
              <a:lnSpc>
                <a:spcPct val="120000"/>
              </a:lnSpc>
              <a:spcBef>
                <a:spcPts val="375"/>
              </a:spcBef>
              <a:spcAft>
                <a:spcPts val="0"/>
              </a:spcAft>
              <a:buClr>
                <a:schemeClr val="lt1"/>
              </a:buClr>
              <a:buSzPts val="1600"/>
              <a:buChar char="•"/>
              <a:defRPr sz="1600">
                <a:solidFill>
                  <a:schemeClr val="lt1"/>
                </a:solidFill>
                <a:latin typeface="Arial"/>
                <a:ea typeface="Arial"/>
                <a:cs typeface="Arial"/>
                <a:sym typeface="Arial"/>
              </a:defRPr>
            </a:lvl4pPr>
            <a:lvl5pPr marL="2286000" lvl="4" indent="-330200" algn="l">
              <a:lnSpc>
                <a:spcPct val="120000"/>
              </a:lnSpc>
              <a:spcBef>
                <a:spcPts val="375"/>
              </a:spcBef>
              <a:spcAft>
                <a:spcPts val="0"/>
              </a:spcAft>
              <a:buClr>
                <a:schemeClr val="lt1"/>
              </a:buClr>
              <a:buSzPts val="1600"/>
              <a:buChar char="•"/>
              <a:defRPr sz="16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 name="Google Shape;30;p26">
            <a:extLst>
              <a:ext uri="{FF2B5EF4-FFF2-40B4-BE49-F238E27FC236}">
                <a16:creationId xmlns:a16="http://schemas.microsoft.com/office/drawing/2014/main" id="{0AF5669B-D395-A946-BEF5-BC44CC3B0B14}"/>
              </a:ext>
            </a:extLst>
          </p:cNvPr>
          <p:cNvSpPr>
            <a:spLocks noGrp="1"/>
          </p:cNvSpPr>
          <p:nvPr>
            <p:ph type="pic" idx="2"/>
          </p:nvPr>
        </p:nvSpPr>
        <p:spPr>
          <a:xfrm>
            <a:off x="5268460" y="270056"/>
            <a:ext cx="3646940" cy="4586213"/>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rgbClr val="626262"/>
              </a:buClr>
              <a:buSzPts val="1600"/>
              <a:buFont typeface="Arial"/>
              <a:buNone/>
              <a:defRPr sz="1600" b="0" i="0" u="none" strike="noStrike" cap="none">
                <a:solidFill>
                  <a:srgbClr val="626262"/>
                </a:solidFill>
                <a:latin typeface="Arial"/>
                <a:ea typeface="Arial"/>
                <a:cs typeface="Arial"/>
                <a:sym typeface="Arial"/>
              </a:defRPr>
            </a:lvl1pPr>
            <a:lvl2pPr marR="0" lvl="1"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R="0" lvl="2"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R="0" lvl="3"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R="0" lvl="4"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 name="Google Shape;31;p26">
            <a:extLst>
              <a:ext uri="{FF2B5EF4-FFF2-40B4-BE49-F238E27FC236}">
                <a16:creationId xmlns:a16="http://schemas.microsoft.com/office/drawing/2014/main" id="{ACC4E01E-6916-0148-B4BC-36E7F72B2A17}"/>
              </a:ext>
            </a:extLst>
          </p:cNvPr>
          <p:cNvSpPr/>
          <p:nvPr userDrawn="1"/>
        </p:nvSpPr>
        <p:spPr>
          <a:xfrm rot="5400000">
            <a:off x="2467329" y="826760"/>
            <a:ext cx="45720" cy="1188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AB84"/>
              </a:solidFill>
              <a:latin typeface="Calibri"/>
              <a:ea typeface="Calibri"/>
              <a:cs typeface="Calibri"/>
              <a:sym typeface="Calibri"/>
            </a:endParaRPr>
          </a:p>
        </p:txBody>
      </p:sp>
    </p:spTree>
    <p:extLst>
      <p:ext uri="{BB962C8B-B14F-4D97-AF65-F5344CB8AC3E}">
        <p14:creationId xmlns:p14="http://schemas.microsoft.com/office/powerpoint/2010/main" val="3073634353"/>
      </p:ext>
    </p:extLst>
  </p:cSld>
  <p:clrMapOvr>
    <a:masterClrMapping/>
  </p:clrMapOvr>
  <p:extLst>
    <p:ext uri="{DCECCB84-F9BA-43D5-87BE-67443E8EF086}">
      <p15:sldGuideLst xmlns:p15="http://schemas.microsoft.com/office/powerpoint/2012/main">
        <p15:guide id="1" pos="144">
          <p15:clr>
            <a:srgbClr val="FBAE40"/>
          </p15:clr>
        </p15:guide>
        <p15:guide id="2" pos="5616">
          <p15:clr>
            <a:srgbClr val="FBAE40"/>
          </p15:clr>
        </p15:guide>
        <p15:guide id="3" orient="horz" pos="30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Icon with No Text" preserve="1" userDrawn="1">
  <p:cSld name="Brain Icon with No Text">
    <p:spTree>
      <p:nvGrpSpPr>
        <p:cNvPr id="1" name="Shape 244"/>
        <p:cNvGrpSpPr/>
        <p:nvPr/>
      </p:nvGrpSpPr>
      <p:grpSpPr>
        <a:xfrm>
          <a:off x="0" y="0"/>
          <a:ext cx="0" cy="0"/>
          <a:chOff x="0" y="0"/>
          <a:chExt cx="0" cy="0"/>
        </a:xfrm>
      </p:grpSpPr>
      <p:sp>
        <p:nvSpPr>
          <p:cNvPr id="9" name="Google Shape;34;p27">
            <a:extLst>
              <a:ext uri="{FF2B5EF4-FFF2-40B4-BE49-F238E27FC236}">
                <a16:creationId xmlns:a16="http://schemas.microsoft.com/office/drawing/2014/main" id="{AF620FA2-0937-B04E-9E0F-0F7016E0CF92}"/>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B572FBFF-24B9-F840-9839-8EC1CD58BDCC}"/>
              </a:ext>
            </a:extLst>
          </p:cNvPr>
          <p:cNvSpPr txBox="1">
            <a:spLocks noGrp="1"/>
          </p:cNvSpPr>
          <p:nvPr>
            <p:ph type="title"/>
          </p:nvPr>
        </p:nvSpPr>
        <p:spPr>
          <a:xfrm>
            <a:off x="1363611" y="263525"/>
            <a:ext cx="6180189"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230;p48">
            <a:extLst>
              <a:ext uri="{FF2B5EF4-FFF2-40B4-BE49-F238E27FC236}">
                <a16:creationId xmlns:a16="http://schemas.microsoft.com/office/drawing/2014/main" id="{DBD07D0C-E022-814A-B318-9C632459D00D}"/>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 name="Text Placeholder 2">
            <a:extLst>
              <a:ext uri="{FF2B5EF4-FFF2-40B4-BE49-F238E27FC236}">
                <a16:creationId xmlns:a16="http://schemas.microsoft.com/office/drawing/2014/main" id="{CEDFB394-363D-0543-8299-A04DEBC2EF39}"/>
              </a:ext>
            </a:extLst>
          </p:cNvPr>
          <p:cNvSpPr>
            <a:spLocks noGrp="1"/>
          </p:cNvSpPr>
          <p:nvPr>
            <p:ph type="body" sz="quarter" idx="10"/>
          </p:nvPr>
        </p:nvSpPr>
        <p:spPr>
          <a:xfrm>
            <a:off x="609827" y="1276350"/>
            <a:ext cx="7924327" cy="304800"/>
          </a:xfrm>
        </p:spPr>
        <p:txBody>
          <a:bodyPr tIns="0" bIns="0" anchor="ctr"/>
          <a:lstStyle>
            <a:lvl1pPr marL="6350" indent="0">
              <a:tabLst>
                <a:tab pos="508000" algn="l"/>
              </a:tabLst>
              <a:defRPr b="1"/>
            </a:lvl1pPr>
          </a:lstStyle>
          <a:p>
            <a:pPr lvl="0"/>
            <a:endParaRPr lang="en-US"/>
          </a:p>
        </p:txBody>
      </p:sp>
      <p:sp>
        <p:nvSpPr>
          <p:cNvPr id="15" name="Google Shape;77;p32">
            <a:extLst>
              <a:ext uri="{FF2B5EF4-FFF2-40B4-BE49-F238E27FC236}">
                <a16:creationId xmlns:a16="http://schemas.microsoft.com/office/drawing/2014/main" id="{547109DD-DC24-8B41-AA36-5428353A57FE}"/>
              </a:ext>
            </a:extLst>
          </p:cNvPr>
          <p:cNvSpPr txBox="1">
            <a:spLocks noGrp="1"/>
          </p:cNvSpPr>
          <p:nvPr>
            <p:ph type="body" idx="1"/>
          </p:nvPr>
        </p:nvSpPr>
        <p:spPr>
          <a:xfrm>
            <a:off x="582191" y="1736846"/>
            <a:ext cx="7924801" cy="2890953"/>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3" name="Picture 12">
            <a:extLst>
              <a:ext uri="{FF2B5EF4-FFF2-40B4-BE49-F238E27FC236}">
                <a16:creationId xmlns:a16="http://schemas.microsoft.com/office/drawing/2014/main" id="{859ED454-5E16-8D39-9DB0-5B717D3559C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440930" y="-74824"/>
            <a:ext cx="1653539" cy="1127928"/>
          </a:xfrm>
          <a:prstGeom prst="rect">
            <a:avLst/>
          </a:prstGeom>
        </p:spPr>
      </p:pic>
      <p:pic>
        <p:nvPicPr>
          <p:cNvPr id="5" name="Picture 4">
            <a:extLst>
              <a:ext uri="{FF2B5EF4-FFF2-40B4-BE49-F238E27FC236}">
                <a16:creationId xmlns:a16="http://schemas.microsoft.com/office/drawing/2014/main" id="{27A965AD-3A4D-336D-25B0-A112381B56D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8843" y="0"/>
            <a:ext cx="1024128" cy="1024128"/>
          </a:xfrm>
          <a:prstGeom prst="rect">
            <a:avLst/>
          </a:prstGeom>
        </p:spPr>
      </p:pic>
    </p:spTree>
    <p:extLst>
      <p:ext uri="{BB962C8B-B14F-4D97-AF65-F5344CB8AC3E}">
        <p14:creationId xmlns:p14="http://schemas.microsoft.com/office/powerpoint/2010/main" val="3957556220"/>
      </p:ext>
    </p:extLst>
  </p:cSld>
  <p:clrMapOvr>
    <a:masterClrMapping/>
  </p:clrMapOvr>
  <p:extLst>
    <p:ext uri="{DCECCB84-F9BA-43D5-87BE-67443E8EF086}">
      <p15:sldGuideLst xmlns:p15="http://schemas.microsoft.com/office/powerpoint/2012/main">
        <p15:guide id="1" pos="360">
          <p15:clr>
            <a:srgbClr val="FBAE40"/>
          </p15:clr>
        </p15:guide>
        <p15:guide id="2" pos="2880">
          <p15:clr>
            <a:srgbClr val="FBAE40"/>
          </p15:clr>
        </p15:guide>
        <p15:guide id="3" orient="horz" pos="6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Icon with No Text" preserve="1" userDrawn="1">
  <p:cSld name="Check Icon with No Text">
    <p:spTree>
      <p:nvGrpSpPr>
        <p:cNvPr id="1" name="Shape 244"/>
        <p:cNvGrpSpPr/>
        <p:nvPr/>
      </p:nvGrpSpPr>
      <p:grpSpPr>
        <a:xfrm>
          <a:off x="0" y="0"/>
          <a:ext cx="0" cy="0"/>
          <a:chOff x="0" y="0"/>
          <a:chExt cx="0" cy="0"/>
        </a:xfrm>
      </p:grpSpPr>
      <p:sp>
        <p:nvSpPr>
          <p:cNvPr id="9" name="Google Shape;34;p27">
            <a:extLst>
              <a:ext uri="{FF2B5EF4-FFF2-40B4-BE49-F238E27FC236}">
                <a16:creationId xmlns:a16="http://schemas.microsoft.com/office/drawing/2014/main" id="{AF620FA2-0937-B04E-9E0F-0F7016E0CF92}"/>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B572FBFF-24B9-F840-9839-8EC1CD58BDCC}"/>
              </a:ext>
            </a:extLst>
          </p:cNvPr>
          <p:cNvSpPr txBox="1">
            <a:spLocks noGrp="1"/>
          </p:cNvSpPr>
          <p:nvPr>
            <p:ph type="title"/>
          </p:nvPr>
        </p:nvSpPr>
        <p:spPr>
          <a:xfrm>
            <a:off x="1363611" y="263525"/>
            <a:ext cx="6180189"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230;p48">
            <a:extLst>
              <a:ext uri="{FF2B5EF4-FFF2-40B4-BE49-F238E27FC236}">
                <a16:creationId xmlns:a16="http://schemas.microsoft.com/office/drawing/2014/main" id="{DBD07D0C-E022-814A-B318-9C632459D00D}"/>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 name="Text Placeholder 2">
            <a:extLst>
              <a:ext uri="{FF2B5EF4-FFF2-40B4-BE49-F238E27FC236}">
                <a16:creationId xmlns:a16="http://schemas.microsoft.com/office/drawing/2014/main" id="{CEDFB394-363D-0543-8299-A04DEBC2EF39}"/>
              </a:ext>
            </a:extLst>
          </p:cNvPr>
          <p:cNvSpPr>
            <a:spLocks noGrp="1"/>
          </p:cNvSpPr>
          <p:nvPr>
            <p:ph type="body" sz="quarter" idx="10"/>
          </p:nvPr>
        </p:nvSpPr>
        <p:spPr>
          <a:xfrm>
            <a:off x="609827" y="1276350"/>
            <a:ext cx="7924327" cy="304800"/>
          </a:xfrm>
        </p:spPr>
        <p:txBody>
          <a:bodyPr tIns="0" bIns="0" anchor="ctr"/>
          <a:lstStyle>
            <a:lvl1pPr marL="6350" indent="0">
              <a:tabLst>
                <a:tab pos="508000" algn="l"/>
              </a:tabLst>
              <a:defRPr b="1"/>
            </a:lvl1pPr>
          </a:lstStyle>
          <a:p>
            <a:pPr lvl="0"/>
            <a:endParaRPr lang="en-US"/>
          </a:p>
        </p:txBody>
      </p:sp>
      <p:sp>
        <p:nvSpPr>
          <p:cNvPr id="15" name="Google Shape;77;p32">
            <a:extLst>
              <a:ext uri="{FF2B5EF4-FFF2-40B4-BE49-F238E27FC236}">
                <a16:creationId xmlns:a16="http://schemas.microsoft.com/office/drawing/2014/main" id="{547109DD-DC24-8B41-AA36-5428353A57FE}"/>
              </a:ext>
            </a:extLst>
          </p:cNvPr>
          <p:cNvSpPr txBox="1">
            <a:spLocks noGrp="1"/>
          </p:cNvSpPr>
          <p:nvPr>
            <p:ph type="body" idx="1"/>
          </p:nvPr>
        </p:nvSpPr>
        <p:spPr>
          <a:xfrm>
            <a:off x="609599" y="1731590"/>
            <a:ext cx="7924801" cy="2890953"/>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3" name="Picture 12">
            <a:extLst>
              <a:ext uri="{FF2B5EF4-FFF2-40B4-BE49-F238E27FC236}">
                <a16:creationId xmlns:a16="http://schemas.microsoft.com/office/drawing/2014/main" id="{859ED454-5E16-8D39-9DB0-5B717D3559C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440930" y="-74824"/>
            <a:ext cx="1653539" cy="1127928"/>
          </a:xfrm>
          <a:prstGeom prst="rect">
            <a:avLst/>
          </a:prstGeom>
        </p:spPr>
      </p:pic>
      <p:pic>
        <p:nvPicPr>
          <p:cNvPr id="5" name="Picture 4">
            <a:extLst>
              <a:ext uri="{FF2B5EF4-FFF2-40B4-BE49-F238E27FC236}">
                <a16:creationId xmlns:a16="http://schemas.microsoft.com/office/drawing/2014/main" id="{27A965AD-3A4D-336D-25B0-A112381B56D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49531" y="13229"/>
            <a:ext cx="997669" cy="997669"/>
          </a:xfrm>
          <a:prstGeom prst="rect">
            <a:avLst/>
          </a:prstGeom>
        </p:spPr>
      </p:pic>
    </p:spTree>
    <p:extLst>
      <p:ext uri="{BB962C8B-B14F-4D97-AF65-F5344CB8AC3E}">
        <p14:creationId xmlns:p14="http://schemas.microsoft.com/office/powerpoint/2010/main" val="3800686768"/>
      </p:ext>
    </p:extLst>
  </p:cSld>
  <p:clrMapOvr>
    <a:masterClrMapping/>
  </p:clrMapOvr>
  <p:extLst>
    <p:ext uri="{DCECCB84-F9BA-43D5-87BE-67443E8EF086}">
      <p15:sldGuideLst xmlns:p15="http://schemas.microsoft.com/office/powerpoint/2012/main">
        <p15:guide id="1" pos="360">
          <p15:clr>
            <a:srgbClr val="FBAE40"/>
          </p15:clr>
        </p15:guide>
        <p15:guide id="2" pos="2880">
          <p15:clr>
            <a:srgbClr val="FBAE40"/>
          </p15:clr>
        </p15:guide>
        <p15:guide id="3" orient="horz" pos="6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Icon with No Text" preserve="1" userDrawn="1">
  <p:cSld name="Know with No Text">
    <p:spTree>
      <p:nvGrpSpPr>
        <p:cNvPr id="1" name="Shape 244"/>
        <p:cNvGrpSpPr/>
        <p:nvPr/>
      </p:nvGrpSpPr>
      <p:grpSpPr>
        <a:xfrm>
          <a:off x="0" y="0"/>
          <a:ext cx="0" cy="0"/>
          <a:chOff x="0" y="0"/>
          <a:chExt cx="0" cy="0"/>
        </a:xfrm>
      </p:grpSpPr>
      <p:sp>
        <p:nvSpPr>
          <p:cNvPr id="9" name="Google Shape;34;p27">
            <a:extLst>
              <a:ext uri="{FF2B5EF4-FFF2-40B4-BE49-F238E27FC236}">
                <a16:creationId xmlns:a16="http://schemas.microsoft.com/office/drawing/2014/main" id="{AF620FA2-0937-B04E-9E0F-0F7016E0CF92}"/>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B572FBFF-24B9-F840-9839-8EC1CD58BDCC}"/>
              </a:ext>
            </a:extLst>
          </p:cNvPr>
          <p:cNvSpPr txBox="1">
            <a:spLocks noGrp="1"/>
          </p:cNvSpPr>
          <p:nvPr>
            <p:ph type="title"/>
          </p:nvPr>
        </p:nvSpPr>
        <p:spPr>
          <a:xfrm>
            <a:off x="1363611" y="263525"/>
            <a:ext cx="6180189"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230;p48">
            <a:extLst>
              <a:ext uri="{FF2B5EF4-FFF2-40B4-BE49-F238E27FC236}">
                <a16:creationId xmlns:a16="http://schemas.microsoft.com/office/drawing/2014/main" id="{DBD07D0C-E022-814A-B318-9C632459D00D}"/>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 name="Text Placeholder 2">
            <a:extLst>
              <a:ext uri="{FF2B5EF4-FFF2-40B4-BE49-F238E27FC236}">
                <a16:creationId xmlns:a16="http://schemas.microsoft.com/office/drawing/2014/main" id="{CEDFB394-363D-0543-8299-A04DEBC2EF39}"/>
              </a:ext>
            </a:extLst>
          </p:cNvPr>
          <p:cNvSpPr>
            <a:spLocks noGrp="1"/>
          </p:cNvSpPr>
          <p:nvPr>
            <p:ph type="body" sz="quarter" idx="10"/>
          </p:nvPr>
        </p:nvSpPr>
        <p:spPr>
          <a:xfrm>
            <a:off x="609827" y="1276350"/>
            <a:ext cx="7924327" cy="304800"/>
          </a:xfrm>
        </p:spPr>
        <p:txBody>
          <a:bodyPr tIns="0" bIns="0" anchor="ctr"/>
          <a:lstStyle>
            <a:lvl1pPr marL="6350" indent="0">
              <a:tabLst>
                <a:tab pos="508000" algn="l"/>
              </a:tabLst>
              <a:defRPr b="1"/>
            </a:lvl1pPr>
          </a:lstStyle>
          <a:p>
            <a:pPr lvl="0"/>
            <a:endParaRPr lang="en-US"/>
          </a:p>
        </p:txBody>
      </p:sp>
      <p:sp>
        <p:nvSpPr>
          <p:cNvPr id="15" name="Google Shape;77;p32">
            <a:extLst>
              <a:ext uri="{FF2B5EF4-FFF2-40B4-BE49-F238E27FC236}">
                <a16:creationId xmlns:a16="http://schemas.microsoft.com/office/drawing/2014/main" id="{547109DD-DC24-8B41-AA36-5428353A57FE}"/>
              </a:ext>
            </a:extLst>
          </p:cNvPr>
          <p:cNvSpPr txBox="1">
            <a:spLocks noGrp="1"/>
          </p:cNvSpPr>
          <p:nvPr>
            <p:ph type="body" idx="1"/>
          </p:nvPr>
        </p:nvSpPr>
        <p:spPr>
          <a:xfrm>
            <a:off x="609599" y="1731590"/>
            <a:ext cx="7924801" cy="2890953"/>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pic>
        <p:nvPicPr>
          <p:cNvPr id="13" name="Picture 12">
            <a:extLst>
              <a:ext uri="{FF2B5EF4-FFF2-40B4-BE49-F238E27FC236}">
                <a16:creationId xmlns:a16="http://schemas.microsoft.com/office/drawing/2014/main" id="{859ED454-5E16-8D39-9DB0-5B717D3559C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440930" y="-74824"/>
            <a:ext cx="1653539" cy="1127928"/>
          </a:xfrm>
          <a:prstGeom prst="rect">
            <a:avLst/>
          </a:prstGeom>
        </p:spPr>
      </p:pic>
      <p:pic>
        <p:nvPicPr>
          <p:cNvPr id="5" name="Picture 4">
            <a:extLst>
              <a:ext uri="{FF2B5EF4-FFF2-40B4-BE49-F238E27FC236}">
                <a16:creationId xmlns:a16="http://schemas.microsoft.com/office/drawing/2014/main" id="{27A965AD-3A4D-336D-25B0-A112381B56D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49531" y="0"/>
            <a:ext cx="984667" cy="984667"/>
          </a:xfrm>
          <a:prstGeom prst="rect">
            <a:avLst/>
          </a:prstGeom>
        </p:spPr>
      </p:pic>
    </p:spTree>
    <p:extLst>
      <p:ext uri="{BB962C8B-B14F-4D97-AF65-F5344CB8AC3E}">
        <p14:creationId xmlns:p14="http://schemas.microsoft.com/office/powerpoint/2010/main" val="1001745217"/>
      </p:ext>
    </p:extLst>
  </p:cSld>
  <p:clrMapOvr>
    <a:masterClrMapping/>
  </p:clrMapOvr>
  <p:extLst>
    <p:ext uri="{DCECCB84-F9BA-43D5-87BE-67443E8EF086}">
      <p15:sldGuideLst xmlns:p15="http://schemas.microsoft.com/office/powerpoint/2012/main">
        <p15:guide id="1" pos="360">
          <p15:clr>
            <a:srgbClr val="FBAE40"/>
          </p15:clr>
        </p15:guide>
        <p15:guide id="2" pos="2880">
          <p15:clr>
            <a:srgbClr val="FBAE40"/>
          </p15:clr>
        </p15:guide>
        <p15:guide id="3" orient="horz" pos="6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ultimedia Icon" userDrawn="1">
  <p:cSld name="Multimedia Icon">
    <p:spTree>
      <p:nvGrpSpPr>
        <p:cNvPr id="1" name="Shape 251"/>
        <p:cNvGrpSpPr/>
        <p:nvPr/>
      </p:nvGrpSpPr>
      <p:grpSpPr>
        <a:xfrm>
          <a:off x="0" y="0"/>
          <a:ext cx="0" cy="0"/>
          <a:chOff x="0" y="0"/>
          <a:chExt cx="0" cy="0"/>
        </a:xfrm>
      </p:grpSpPr>
      <p:sp>
        <p:nvSpPr>
          <p:cNvPr id="9" name="Google Shape;34;p27">
            <a:extLst>
              <a:ext uri="{FF2B5EF4-FFF2-40B4-BE49-F238E27FC236}">
                <a16:creationId xmlns:a16="http://schemas.microsoft.com/office/drawing/2014/main" id="{5364266C-FCB3-2942-9749-61BA82B43321}"/>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75C5B508-D9DB-F644-AFC8-B18156F369D1}"/>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63;p30">
            <a:extLst>
              <a:ext uri="{FF2B5EF4-FFF2-40B4-BE49-F238E27FC236}">
                <a16:creationId xmlns:a16="http://schemas.microsoft.com/office/drawing/2014/main" id="{DDEAE92B-7AE1-8948-BFA3-8A9E5D21CD74}"/>
              </a:ext>
            </a:extLst>
          </p:cNvPr>
          <p:cNvSpPr txBox="1">
            <a:spLocks noGrp="1"/>
          </p:cNvSpPr>
          <p:nvPr>
            <p:ph type="body" idx="1"/>
          </p:nvPr>
        </p:nvSpPr>
        <p:spPr>
          <a:xfrm>
            <a:off x="609600" y="1287653"/>
            <a:ext cx="7924801" cy="3341497"/>
          </a:xfrm>
          <a:prstGeom prst="rect">
            <a:avLst/>
          </a:prstGeom>
          <a:noFill/>
          <a:ln>
            <a:noFill/>
          </a:ln>
        </p:spPr>
        <p:txBody>
          <a:bodyPr spcFirstLastPara="1" wrap="square" lIns="91425" tIns="45700" rIns="91425" bIns="45700" anchor="t" anchorCtr="0">
            <a:noAutofit/>
          </a:bodyPr>
          <a:lstStyle>
            <a:lvl1pPr marL="60325" marR="0" lvl="0" indent="0" algn="l" defTabSz="914400" rtl="0" eaLnBrk="1" fontAlgn="auto" latinLnBrk="0" hangingPunct="1">
              <a:lnSpc>
                <a:spcPct val="120000"/>
              </a:lnSpc>
              <a:spcBef>
                <a:spcPts val="600"/>
              </a:spcBef>
              <a:spcAft>
                <a:spcPts val="0"/>
              </a:spcAft>
              <a:buClr>
                <a:srgbClr val="626262"/>
              </a:buClr>
              <a:buSzPts val="1600"/>
              <a:buFont typeface="Arial"/>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a:p>
        </p:txBody>
      </p:sp>
      <p:sp>
        <p:nvSpPr>
          <p:cNvPr id="252" name="Google Shape;252;p51">
            <a:extLst>
              <a:ext uri="{C183D7F6-B498-43B3-948B-1728B52AA6E4}">
                <adec:decorative xmlns:adec="http://schemas.microsoft.com/office/drawing/2017/decorative" val="1"/>
              </a:ext>
            </a:extLst>
          </p:cNvPr>
          <p:cNvSpPr/>
          <p:nvPr/>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54" name="Google Shape;254;p51">
            <a:extLs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187963" y="170896"/>
            <a:ext cx="725888" cy="68233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ultimedia Half_Option 2" userDrawn="1">
  <p:cSld name="Multimedia Half_Option 2">
    <p:spTree>
      <p:nvGrpSpPr>
        <p:cNvPr id="1" name="Shape 258"/>
        <p:cNvGrpSpPr/>
        <p:nvPr/>
      </p:nvGrpSpPr>
      <p:grpSpPr>
        <a:xfrm>
          <a:off x="0" y="0"/>
          <a:ext cx="0" cy="0"/>
          <a:chOff x="0" y="0"/>
          <a:chExt cx="0" cy="0"/>
        </a:xfrm>
      </p:grpSpPr>
      <p:sp>
        <p:nvSpPr>
          <p:cNvPr id="8" name="Google Shape;34;p27">
            <a:extLst>
              <a:ext uri="{FF2B5EF4-FFF2-40B4-BE49-F238E27FC236}">
                <a16:creationId xmlns:a16="http://schemas.microsoft.com/office/drawing/2014/main" id="{07B8BA4A-82B5-534C-B224-325F6C955507}"/>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F9258EB3-5D64-C84A-9CD1-B54CCD45DA58}"/>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63;p30">
            <a:extLst>
              <a:ext uri="{FF2B5EF4-FFF2-40B4-BE49-F238E27FC236}">
                <a16:creationId xmlns:a16="http://schemas.microsoft.com/office/drawing/2014/main" id="{C6F75889-276F-E84E-9378-A9F1EB73B56F}"/>
              </a:ext>
            </a:extLst>
          </p:cNvPr>
          <p:cNvSpPr txBox="1">
            <a:spLocks noGrp="1"/>
          </p:cNvSpPr>
          <p:nvPr>
            <p:ph type="body" idx="1"/>
          </p:nvPr>
        </p:nvSpPr>
        <p:spPr>
          <a:xfrm>
            <a:off x="609600" y="1287653"/>
            <a:ext cx="7924801" cy="3341497"/>
          </a:xfrm>
          <a:prstGeom prst="rect">
            <a:avLst/>
          </a:prstGeom>
          <a:noFill/>
          <a:ln>
            <a:noFill/>
          </a:ln>
        </p:spPr>
        <p:txBody>
          <a:bodyPr spcFirstLastPara="1" wrap="square" lIns="91425" tIns="45700" rIns="91425" bIns="45700" anchor="t" anchorCtr="0">
            <a:noAutofit/>
          </a:bodyPr>
          <a:lstStyle>
            <a:lvl1pPr marL="60325" marR="0" lvl="0" indent="0" algn="l" defTabSz="914400" rtl="0" eaLnBrk="1" fontAlgn="auto" latinLnBrk="0" hangingPunct="1">
              <a:lnSpc>
                <a:spcPct val="120000"/>
              </a:lnSpc>
              <a:spcBef>
                <a:spcPts val="600"/>
              </a:spcBef>
              <a:spcAft>
                <a:spcPts val="0"/>
              </a:spcAft>
              <a:buClr>
                <a:srgbClr val="626262"/>
              </a:buClr>
              <a:buSzPts val="1600"/>
              <a:buFont typeface="Arial"/>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a:p>
        </p:txBody>
      </p:sp>
      <p:sp>
        <p:nvSpPr>
          <p:cNvPr id="259" name="Google Shape;259;p52">
            <a:extLst>
              <a:ext uri="{C183D7F6-B498-43B3-948B-1728B52AA6E4}">
                <adec:decorative xmlns:adec="http://schemas.microsoft.com/office/drawing/2017/decorative" val="1"/>
              </a:ext>
            </a:extLst>
          </p:cNvPr>
          <p:cNvSpPr/>
          <p:nvPr/>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64" name="Google Shape;264;p52">
            <a:extLs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243452" y="232280"/>
            <a:ext cx="614911" cy="55956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iz Icon" userDrawn="1">
  <p:cSld name="Quiz Icon">
    <p:spTree>
      <p:nvGrpSpPr>
        <p:cNvPr id="1" name="Shape 265"/>
        <p:cNvGrpSpPr/>
        <p:nvPr/>
      </p:nvGrpSpPr>
      <p:grpSpPr>
        <a:xfrm>
          <a:off x="0" y="0"/>
          <a:ext cx="0" cy="0"/>
          <a:chOff x="0" y="0"/>
          <a:chExt cx="0" cy="0"/>
        </a:xfrm>
      </p:grpSpPr>
      <p:sp>
        <p:nvSpPr>
          <p:cNvPr id="8" name="Google Shape;34;p27">
            <a:extLst>
              <a:ext uri="{FF2B5EF4-FFF2-40B4-BE49-F238E27FC236}">
                <a16:creationId xmlns:a16="http://schemas.microsoft.com/office/drawing/2014/main" id="{9AD4F5C1-3D15-5B4B-B638-80BA43421479}"/>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BFFA59F5-8711-524B-BA83-340513BC5D4F}"/>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63;p30">
            <a:extLst>
              <a:ext uri="{FF2B5EF4-FFF2-40B4-BE49-F238E27FC236}">
                <a16:creationId xmlns:a16="http://schemas.microsoft.com/office/drawing/2014/main" id="{95971617-3592-C542-88AA-BA6754838256}"/>
              </a:ext>
            </a:extLst>
          </p:cNvPr>
          <p:cNvSpPr txBox="1">
            <a:spLocks noGrp="1"/>
          </p:cNvSpPr>
          <p:nvPr>
            <p:ph type="body" idx="1"/>
          </p:nvPr>
        </p:nvSpPr>
        <p:spPr>
          <a:xfrm>
            <a:off x="609600" y="1287653"/>
            <a:ext cx="7924801" cy="3341497"/>
          </a:xfrm>
          <a:prstGeom prst="rect">
            <a:avLst/>
          </a:prstGeom>
          <a:noFill/>
          <a:ln>
            <a:noFill/>
          </a:ln>
        </p:spPr>
        <p:txBody>
          <a:bodyPr spcFirstLastPara="1" wrap="square" lIns="91425" tIns="45700" rIns="91425" bIns="45700" anchor="t" anchorCtr="0">
            <a:noAutofit/>
          </a:bodyPr>
          <a:lstStyle>
            <a:lvl1pPr marL="60325" marR="0" lvl="0" indent="0" algn="l" defTabSz="914400" rtl="0" eaLnBrk="1" fontAlgn="auto" latinLnBrk="0" hangingPunct="1">
              <a:lnSpc>
                <a:spcPct val="120000"/>
              </a:lnSpc>
              <a:spcBef>
                <a:spcPts val="600"/>
              </a:spcBef>
              <a:spcAft>
                <a:spcPts val="0"/>
              </a:spcAft>
              <a:buClr>
                <a:srgbClr val="626262"/>
              </a:buClr>
              <a:buSzPts val="1600"/>
              <a:buFont typeface="Arial"/>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a:p>
        </p:txBody>
      </p:sp>
      <p:sp>
        <p:nvSpPr>
          <p:cNvPr id="266" name="Google Shape;266;p53">
            <a:extLst>
              <a:ext uri="{C183D7F6-B498-43B3-948B-1728B52AA6E4}">
                <adec:decorative xmlns:adec="http://schemas.microsoft.com/office/drawing/2017/decorative" val="1"/>
              </a:ext>
            </a:extLst>
          </p:cNvPr>
          <p:cNvSpPr/>
          <p:nvPr/>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68" name="Google Shape;268;p53">
            <a:extLs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241053" y="202210"/>
            <a:ext cx="619709" cy="61970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mmary Icon" userDrawn="1">
  <p:cSld name="Summary Icon">
    <p:spTree>
      <p:nvGrpSpPr>
        <p:cNvPr id="1" name="Shape 272"/>
        <p:cNvGrpSpPr/>
        <p:nvPr/>
      </p:nvGrpSpPr>
      <p:grpSpPr>
        <a:xfrm>
          <a:off x="0" y="0"/>
          <a:ext cx="0" cy="0"/>
          <a:chOff x="0" y="0"/>
          <a:chExt cx="0" cy="0"/>
        </a:xfrm>
      </p:grpSpPr>
      <p:sp>
        <p:nvSpPr>
          <p:cNvPr id="8" name="Google Shape;34;p27">
            <a:extLst>
              <a:ext uri="{FF2B5EF4-FFF2-40B4-BE49-F238E27FC236}">
                <a16:creationId xmlns:a16="http://schemas.microsoft.com/office/drawing/2014/main" id="{524748C1-CB8E-364D-81BB-DCB0E57265A1}"/>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79068AA3-C7C0-7347-B7EC-D33727B15804}"/>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63;p30">
            <a:extLst>
              <a:ext uri="{FF2B5EF4-FFF2-40B4-BE49-F238E27FC236}">
                <a16:creationId xmlns:a16="http://schemas.microsoft.com/office/drawing/2014/main" id="{CBD5F06E-7CD5-7443-8298-6FD294B09330}"/>
              </a:ext>
            </a:extLst>
          </p:cNvPr>
          <p:cNvSpPr txBox="1">
            <a:spLocks noGrp="1"/>
          </p:cNvSpPr>
          <p:nvPr>
            <p:ph type="body" idx="1"/>
          </p:nvPr>
        </p:nvSpPr>
        <p:spPr>
          <a:xfrm>
            <a:off x="609600" y="1287653"/>
            <a:ext cx="7924801" cy="3341497"/>
          </a:xfrm>
          <a:prstGeom prst="rect">
            <a:avLst/>
          </a:prstGeom>
          <a:noFill/>
          <a:ln>
            <a:noFill/>
          </a:ln>
        </p:spPr>
        <p:txBody>
          <a:bodyPr spcFirstLastPara="1" wrap="square" lIns="91425" tIns="45700" rIns="91425" bIns="45700" anchor="t" anchorCtr="0">
            <a:noAutofit/>
          </a:bodyPr>
          <a:lstStyle>
            <a:lvl1pPr marL="60325" marR="0" lvl="0" indent="0" algn="l" defTabSz="914400" rtl="0" eaLnBrk="1" fontAlgn="auto" latinLnBrk="0" hangingPunct="1">
              <a:lnSpc>
                <a:spcPct val="120000"/>
              </a:lnSpc>
              <a:spcBef>
                <a:spcPts val="600"/>
              </a:spcBef>
              <a:spcAft>
                <a:spcPts val="0"/>
              </a:spcAft>
              <a:buClr>
                <a:srgbClr val="626262"/>
              </a:buClr>
              <a:buSzPts val="1600"/>
              <a:buFont typeface="Arial"/>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a:p>
        </p:txBody>
      </p:sp>
      <p:sp>
        <p:nvSpPr>
          <p:cNvPr id="12" name="Google Shape;266;p53">
            <a:extLst>
              <a:ext uri="{FF2B5EF4-FFF2-40B4-BE49-F238E27FC236}">
                <a16:creationId xmlns:a16="http://schemas.microsoft.com/office/drawing/2014/main" id="{0C41AAA3-2AC8-0948-B287-C60B0C1C0EB1}"/>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75" name="Google Shape;275;p54">
            <a:extLs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207011" y="176765"/>
            <a:ext cx="687794" cy="6705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ctivity Icon 1 Col" userDrawn="1">
  <p:cSld name="Activity Icon 1 Col">
    <p:spTree>
      <p:nvGrpSpPr>
        <p:cNvPr id="1" name="Shape 279"/>
        <p:cNvGrpSpPr/>
        <p:nvPr/>
      </p:nvGrpSpPr>
      <p:grpSpPr>
        <a:xfrm>
          <a:off x="0" y="0"/>
          <a:ext cx="0" cy="0"/>
          <a:chOff x="0" y="0"/>
          <a:chExt cx="0" cy="0"/>
        </a:xfrm>
      </p:grpSpPr>
      <p:sp>
        <p:nvSpPr>
          <p:cNvPr id="9" name="Google Shape;34;p27">
            <a:extLst>
              <a:ext uri="{FF2B5EF4-FFF2-40B4-BE49-F238E27FC236}">
                <a16:creationId xmlns:a16="http://schemas.microsoft.com/office/drawing/2014/main" id="{3A860132-0CCB-4F4D-BB14-EE8770131FCD}"/>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F1F85DEA-098F-DE4F-96EE-09A6F019977C}"/>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63;p30">
            <a:extLst>
              <a:ext uri="{FF2B5EF4-FFF2-40B4-BE49-F238E27FC236}">
                <a16:creationId xmlns:a16="http://schemas.microsoft.com/office/drawing/2014/main" id="{E9068FE8-4AA8-844E-B488-16B1DB5CDE2F}"/>
              </a:ext>
            </a:extLst>
          </p:cNvPr>
          <p:cNvSpPr txBox="1">
            <a:spLocks noGrp="1"/>
          </p:cNvSpPr>
          <p:nvPr>
            <p:ph type="body" idx="1"/>
          </p:nvPr>
        </p:nvSpPr>
        <p:spPr>
          <a:xfrm>
            <a:off x="609600" y="1287653"/>
            <a:ext cx="7924801" cy="3341497"/>
          </a:xfrm>
          <a:prstGeom prst="rect">
            <a:avLst/>
          </a:prstGeom>
          <a:noFill/>
          <a:ln>
            <a:noFill/>
          </a:ln>
        </p:spPr>
        <p:txBody>
          <a:bodyPr spcFirstLastPara="1" wrap="square" lIns="91425" tIns="45700" rIns="91425" bIns="45700" anchor="t" anchorCtr="0">
            <a:noAutofit/>
          </a:bodyPr>
          <a:lstStyle>
            <a:lvl1pPr marL="60325" marR="0" lvl="0" indent="0" algn="l" defTabSz="914400" rtl="0" eaLnBrk="1" fontAlgn="auto" latinLnBrk="0" hangingPunct="1">
              <a:lnSpc>
                <a:spcPct val="120000"/>
              </a:lnSpc>
              <a:spcBef>
                <a:spcPts val="600"/>
              </a:spcBef>
              <a:spcAft>
                <a:spcPts val="0"/>
              </a:spcAft>
              <a:buClr>
                <a:srgbClr val="626262"/>
              </a:buClr>
              <a:buSzPts val="1600"/>
              <a:buFont typeface="Arial"/>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a:p>
        </p:txBody>
      </p:sp>
      <p:sp>
        <p:nvSpPr>
          <p:cNvPr id="12" name="Google Shape;266;p53">
            <a:extLst>
              <a:ext uri="{FF2B5EF4-FFF2-40B4-BE49-F238E27FC236}">
                <a16:creationId xmlns:a16="http://schemas.microsoft.com/office/drawing/2014/main" id="{04F9123B-8217-4046-BD24-6B0E98F5D1B5}"/>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82" name="Google Shape;282;p55">
            <a:extLst>
              <a:ext uri="{C183D7F6-B498-43B3-948B-1728B52AA6E4}">
                <adec:decorative xmlns:adec="http://schemas.microsoft.com/office/drawing/2017/decorative" val="1"/>
              </a:ext>
            </a:extLst>
          </p:cNvPr>
          <p:cNvPicPr preferRelativeResize="0"/>
          <p:nvPr/>
        </p:nvPicPr>
        <p:blipFill rotWithShape="1">
          <a:blip r:embed="rId2">
            <a:alphaModFix/>
          </a:blip>
          <a:srcRect l="26057" r="23381"/>
          <a:stretch/>
        </p:blipFill>
        <p:spPr>
          <a:xfrm>
            <a:off x="138222" y="64389"/>
            <a:ext cx="818707" cy="8953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ctivity Icon 2 Col" userDrawn="1">
  <p:cSld name="Activity Icon 2 Col">
    <p:spTree>
      <p:nvGrpSpPr>
        <p:cNvPr id="1" name="Shape 286"/>
        <p:cNvGrpSpPr/>
        <p:nvPr/>
      </p:nvGrpSpPr>
      <p:grpSpPr>
        <a:xfrm>
          <a:off x="0" y="0"/>
          <a:ext cx="0" cy="0"/>
          <a:chOff x="0" y="0"/>
          <a:chExt cx="0" cy="0"/>
        </a:xfrm>
      </p:grpSpPr>
      <p:sp>
        <p:nvSpPr>
          <p:cNvPr id="9" name="Google Shape;34;p27">
            <a:extLst>
              <a:ext uri="{FF2B5EF4-FFF2-40B4-BE49-F238E27FC236}">
                <a16:creationId xmlns:a16="http://schemas.microsoft.com/office/drawing/2014/main" id="{53344694-EC13-7648-9B8F-1463E9E1B0F2}"/>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E975CEF2-6629-F04E-B7DC-E574F12DB5D7}"/>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266;p53">
            <a:extLst>
              <a:ext uri="{FF2B5EF4-FFF2-40B4-BE49-F238E27FC236}">
                <a16:creationId xmlns:a16="http://schemas.microsoft.com/office/drawing/2014/main" id="{654BEFCA-83D4-F54D-A845-F182F3666309}"/>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3" name="Google Shape;282;p55">
            <a:extLst>
              <a:ext uri="{FF2B5EF4-FFF2-40B4-BE49-F238E27FC236}">
                <a16:creationId xmlns:a16="http://schemas.microsoft.com/office/drawing/2014/main" id="{11CA5D94-11DB-B243-836E-BE75FFD7DCCD}"/>
              </a:ext>
              <a:ext uri="{C183D7F6-B498-43B3-948B-1728B52AA6E4}">
                <adec:decorative xmlns:adec="http://schemas.microsoft.com/office/drawing/2017/decorative" val="1"/>
              </a:ext>
            </a:extLst>
          </p:cNvPr>
          <p:cNvPicPr preferRelativeResize="0"/>
          <p:nvPr userDrawn="1"/>
        </p:nvPicPr>
        <p:blipFill rotWithShape="1">
          <a:blip r:embed="rId2">
            <a:alphaModFix/>
          </a:blip>
          <a:srcRect l="26057" r="23381"/>
          <a:stretch/>
        </p:blipFill>
        <p:spPr>
          <a:xfrm>
            <a:off x="138222" y="64389"/>
            <a:ext cx="818707" cy="895350"/>
          </a:xfrm>
          <a:prstGeom prst="rect">
            <a:avLst/>
          </a:prstGeom>
          <a:noFill/>
          <a:ln>
            <a:noFill/>
          </a:ln>
        </p:spPr>
      </p:pic>
      <p:sp>
        <p:nvSpPr>
          <p:cNvPr id="15" name="Google Shape;77;p32">
            <a:extLst>
              <a:ext uri="{FF2B5EF4-FFF2-40B4-BE49-F238E27FC236}">
                <a16:creationId xmlns:a16="http://schemas.microsoft.com/office/drawing/2014/main" id="{EE1E2468-1E93-0447-B9B7-D6AE1D88296E}"/>
              </a:ext>
            </a:extLst>
          </p:cNvPr>
          <p:cNvSpPr txBox="1">
            <a:spLocks noGrp="1"/>
          </p:cNvSpPr>
          <p:nvPr>
            <p:ph type="body" idx="1"/>
          </p:nvPr>
        </p:nvSpPr>
        <p:spPr>
          <a:xfrm>
            <a:off x="609599" y="1287653"/>
            <a:ext cx="3826213" cy="3334891"/>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 name="Google Shape;79;p32">
            <a:extLst>
              <a:ext uri="{FF2B5EF4-FFF2-40B4-BE49-F238E27FC236}">
                <a16:creationId xmlns:a16="http://schemas.microsoft.com/office/drawing/2014/main" id="{394A28EF-08D0-E747-9968-9568DD5F3199}"/>
              </a:ext>
            </a:extLst>
          </p:cNvPr>
          <p:cNvSpPr txBox="1">
            <a:spLocks noGrp="1"/>
          </p:cNvSpPr>
          <p:nvPr>
            <p:ph type="body" idx="10"/>
          </p:nvPr>
        </p:nvSpPr>
        <p:spPr>
          <a:xfrm>
            <a:off x="4708189" y="1287653"/>
            <a:ext cx="3826211" cy="3349607"/>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scussion Icon 1 Col" userDrawn="1">
  <p:cSld name="Discussion Icon 1 Col">
    <p:spTree>
      <p:nvGrpSpPr>
        <p:cNvPr id="1" name="Shape 294"/>
        <p:cNvGrpSpPr/>
        <p:nvPr/>
      </p:nvGrpSpPr>
      <p:grpSpPr>
        <a:xfrm>
          <a:off x="0" y="0"/>
          <a:ext cx="0" cy="0"/>
          <a:chOff x="0" y="0"/>
          <a:chExt cx="0" cy="0"/>
        </a:xfrm>
      </p:grpSpPr>
      <p:sp>
        <p:nvSpPr>
          <p:cNvPr id="8" name="Google Shape;34;p27">
            <a:extLst>
              <a:ext uri="{FF2B5EF4-FFF2-40B4-BE49-F238E27FC236}">
                <a16:creationId xmlns:a16="http://schemas.microsoft.com/office/drawing/2014/main" id="{7452E54F-C8FC-304E-9B54-B65C9B43D0E6}"/>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9" name="Google Shape;35;p27">
            <a:extLst>
              <a:ext uri="{FF2B5EF4-FFF2-40B4-BE49-F238E27FC236}">
                <a16:creationId xmlns:a16="http://schemas.microsoft.com/office/drawing/2014/main" id="{153FFA2D-1569-EA47-99FE-AC1AB333F0F5}"/>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63;p30">
            <a:extLst>
              <a:ext uri="{FF2B5EF4-FFF2-40B4-BE49-F238E27FC236}">
                <a16:creationId xmlns:a16="http://schemas.microsoft.com/office/drawing/2014/main" id="{05E8918E-41E3-2645-B700-B220C1ACBAD5}"/>
              </a:ext>
            </a:extLst>
          </p:cNvPr>
          <p:cNvSpPr txBox="1">
            <a:spLocks noGrp="1"/>
          </p:cNvSpPr>
          <p:nvPr>
            <p:ph type="body" idx="1"/>
          </p:nvPr>
        </p:nvSpPr>
        <p:spPr>
          <a:xfrm>
            <a:off x="609600" y="1287653"/>
            <a:ext cx="7924801" cy="3341497"/>
          </a:xfrm>
          <a:prstGeom prst="rect">
            <a:avLst/>
          </a:prstGeom>
          <a:noFill/>
          <a:ln>
            <a:noFill/>
          </a:ln>
        </p:spPr>
        <p:txBody>
          <a:bodyPr spcFirstLastPara="1" wrap="square" lIns="91425" tIns="45700" rIns="91425" bIns="45700" anchor="t" anchorCtr="0">
            <a:noAutofit/>
          </a:bodyPr>
          <a:lstStyle>
            <a:lvl1pPr marL="60325" marR="0" lvl="0" indent="0" algn="l" defTabSz="914400" rtl="0" eaLnBrk="1" fontAlgn="auto" latinLnBrk="0" hangingPunct="1">
              <a:lnSpc>
                <a:spcPct val="120000"/>
              </a:lnSpc>
              <a:spcBef>
                <a:spcPts val="600"/>
              </a:spcBef>
              <a:spcAft>
                <a:spcPts val="0"/>
              </a:spcAft>
              <a:buClr>
                <a:srgbClr val="626262"/>
              </a:buClr>
              <a:buSzPts val="1600"/>
              <a:buFont typeface="Arial"/>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a:p>
        </p:txBody>
      </p:sp>
      <p:sp>
        <p:nvSpPr>
          <p:cNvPr id="12" name="Google Shape;266;p53">
            <a:extLst>
              <a:ext uri="{FF2B5EF4-FFF2-40B4-BE49-F238E27FC236}">
                <a16:creationId xmlns:a16="http://schemas.microsoft.com/office/drawing/2014/main" id="{DB8D7F52-DA57-1F48-AFD5-6EF3DC9C3DA3}"/>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97" name="Google Shape;297;p57">
            <a:extLst>
              <a:ext uri="{C183D7F6-B498-43B3-948B-1728B52AA6E4}">
                <adec:decorative xmlns:adec="http://schemas.microsoft.com/office/drawing/2017/decorative" val="1"/>
              </a:ext>
            </a:extLst>
          </p:cNvPr>
          <p:cNvPicPr preferRelativeResize="0"/>
          <p:nvPr/>
        </p:nvPicPr>
        <p:blipFill rotWithShape="1">
          <a:blip r:embed="rId2">
            <a:alphaModFix/>
          </a:blip>
          <a:srcRect l="25171" r="22049"/>
          <a:stretch/>
        </p:blipFill>
        <p:spPr>
          <a:xfrm>
            <a:off x="148855" y="64389"/>
            <a:ext cx="854625" cy="8953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Google Shape;34;p27">
            <a:extLst>
              <a:ext uri="{FF2B5EF4-FFF2-40B4-BE49-F238E27FC236}">
                <a16:creationId xmlns:a16="http://schemas.microsoft.com/office/drawing/2014/main" id="{17FE7208-EF56-7340-8BDF-76C027ADA1B6}"/>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26D25344-015D-534F-A7A9-3DB78BA054D9}"/>
              </a:ext>
            </a:extLst>
          </p:cNvPr>
          <p:cNvSpPr txBox="1">
            <a:spLocks noGrp="1"/>
          </p:cNvSpPr>
          <p:nvPr>
            <p:ph type="title"/>
          </p:nvPr>
        </p:nvSpPr>
        <p:spPr>
          <a:xfrm>
            <a:off x="618443" y="263525"/>
            <a:ext cx="7924800"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37;p27">
            <a:extLst>
              <a:ext uri="{FF2B5EF4-FFF2-40B4-BE49-F238E27FC236}">
                <a16:creationId xmlns:a16="http://schemas.microsoft.com/office/drawing/2014/main" id="{D774E35E-F632-0845-BBB1-166EC472425B}"/>
              </a:ext>
            </a:extLst>
          </p:cNvPr>
          <p:cNvSpPr txBox="1"/>
          <p:nvPr userDrawn="1"/>
        </p:nvSpPr>
        <p:spPr>
          <a:xfrm>
            <a:off x="457200" y="1024128"/>
            <a:ext cx="8229600" cy="320954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350" b="0" i="0" u="none" strike="noStrike" cap="none">
                <a:solidFill>
                  <a:schemeClr val="dk1"/>
                </a:solidFill>
                <a:latin typeface="Calibri"/>
                <a:ea typeface="Calibri"/>
                <a:cs typeface="Calibri"/>
                <a:sym typeface="Calibri"/>
              </a:rPr>
              <a:t>              </a:t>
            </a:r>
            <a:endParaRPr/>
          </a:p>
        </p:txBody>
      </p:sp>
      <p:sp>
        <p:nvSpPr>
          <p:cNvPr id="13" name="Google Shape;38;p27">
            <a:extLst>
              <a:ext uri="{FF2B5EF4-FFF2-40B4-BE49-F238E27FC236}">
                <a16:creationId xmlns:a16="http://schemas.microsoft.com/office/drawing/2014/main" id="{B12C6571-C6AA-AE43-A3CF-AAFAFD61CCE2}"/>
              </a:ext>
            </a:extLst>
          </p:cNvPr>
          <p:cNvSpPr txBox="1">
            <a:spLocks noGrp="1"/>
          </p:cNvSpPr>
          <p:nvPr>
            <p:ph type="body" idx="1"/>
          </p:nvPr>
        </p:nvSpPr>
        <p:spPr>
          <a:xfrm>
            <a:off x="627287" y="1276350"/>
            <a:ext cx="3563713" cy="3352800"/>
          </a:xfrm>
          <a:prstGeom prst="rect">
            <a:avLst/>
          </a:prstGeom>
          <a:noFill/>
          <a:ln>
            <a:noFill/>
          </a:ln>
        </p:spPr>
        <p:txBody>
          <a:bodyPr spcFirstLastPara="1" wrap="square" lIns="91425" tIns="45700" rIns="91425" bIns="45700" anchor="t" anchorCtr="0">
            <a:noAutofit/>
          </a:bodyPr>
          <a:lstStyle>
            <a:lvl1pPr marL="6350"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 name="Picture 2">
            <a:extLst>
              <a:ext uri="{FF2B5EF4-FFF2-40B4-BE49-F238E27FC236}">
                <a16:creationId xmlns:a16="http://schemas.microsoft.com/office/drawing/2014/main" id="{7406544B-4233-609A-530D-E8C91A679E5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4518661" y="1474071"/>
            <a:ext cx="4625338" cy="3155079"/>
          </a:xfrm>
          <a:prstGeom prst="rect">
            <a:avLst/>
          </a:prstGeom>
        </p:spPr>
      </p:pic>
    </p:spTree>
    <p:extLst>
      <p:ext uri="{BB962C8B-B14F-4D97-AF65-F5344CB8AC3E}">
        <p14:creationId xmlns:p14="http://schemas.microsoft.com/office/powerpoint/2010/main" val="3312536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scussion Icon 2 Col" userDrawn="1">
  <p:cSld name="Discussion Icon 2 Col">
    <p:spTree>
      <p:nvGrpSpPr>
        <p:cNvPr id="1" name="Shape 301"/>
        <p:cNvGrpSpPr/>
        <p:nvPr/>
      </p:nvGrpSpPr>
      <p:grpSpPr>
        <a:xfrm>
          <a:off x="0" y="0"/>
          <a:ext cx="0" cy="0"/>
          <a:chOff x="0" y="0"/>
          <a:chExt cx="0" cy="0"/>
        </a:xfrm>
      </p:grpSpPr>
      <p:sp>
        <p:nvSpPr>
          <p:cNvPr id="11" name="Google Shape;34;p27">
            <a:extLst>
              <a:ext uri="{FF2B5EF4-FFF2-40B4-BE49-F238E27FC236}">
                <a16:creationId xmlns:a16="http://schemas.microsoft.com/office/drawing/2014/main" id="{17E177C5-F83C-DE49-8A74-733927076153}"/>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2" name="Google Shape;35;p27">
            <a:extLst>
              <a:ext uri="{FF2B5EF4-FFF2-40B4-BE49-F238E27FC236}">
                <a16:creationId xmlns:a16="http://schemas.microsoft.com/office/drawing/2014/main" id="{78E1E557-2DE7-DE43-B931-C2791C392709}"/>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266;p53">
            <a:extLst>
              <a:ext uri="{FF2B5EF4-FFF2-40B4-BE49-F238E27FC236}">
                <a16:creationId xmlns:a16="http://schemas.microsoft.com/office/drawing/2014/main" id="{7F04E6F9-3A4A-0B48-8ECF-B78E52B4BD4B}"/>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 name="Google Shape;77;p32">
            <a:extLst>
              <a:ext uri="{FF2B5EF4-FFF2-40B4-BE49-F238E27FC236}">
                <a16:creationId xmlns:a16="http://schemas.microsoft.com/office/drawing/2014/main" id="{2239A5C5-A335-7C4F-B4C8-B40A16BF13FD}"/>
              </a:ext>
            </a:extLst>
          </p:cNvPr>
          <p:cNvSpPr txBox="1">
            <a:spLocks noGrp="1"/>
          </p:cNvSpPr>
          <p:nvPr>
            <p:ph type="body" idx="1"/>
          </p:nvPr>
        </p:nvSpPr>
        <p:spPr>
          <a:xfrm>
            <a:off x="609599" y="1287653"/>
            <a:ext cx="3826213" cy="3334891"/>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 name="Google Shape;79;p32">
            <a:extLst>
              <a:ext uri="{FF2B5EF4-FFF2-40B4-BE49-F238E27FC236}">
                <a16:creationId xmlns:a16="http://schemas.microsoft.com/office/drawing/2014/main" id="{334C0981-8195-1047-9643-9DB1254F0B08}"/>
              </a:ext>
            </a:extLst>
          </p:cNvPr>
          <p:cNvSpPr txBox="1">
            <a:spLocks noGrp="1"/>
          </p:cNvSpPr>
          <p:nvPr>
            <p:ph type="body" idx="10"/>
          </p:nvPr>
        </p:nvSpPr>
        <p:spPr>
          <a:xfrm>
            <a:off x="4708189" y="1287653"/>
            <a:ext cx="3826211" cy="3349607"/>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6" name="Google Shape;297;p57">
            <a:extLst>
              <a:ext uri="{FF2B5EF4-FFF2-40B4-BE49-F238E27FC236}">
                <a16:creationId xmlns:a16="http://schemas.microsoft.com/office/drawing/2014/main" id="{09145D07-5669-BD41-8CBC-6E6EB2ACCE1C}"/>
              </a:ext>
              <a:ext uri="{C183D7F6-B498-43B3-948B-1728B52AA6E4}">
                <adec:decorative xmlns:adec="http://schemas.microsoft.com/office/drawing/2017/decorative" val="1"/>
              </a:ext>
            </a:extLst>
          </p:cNvPr>
          <p:cNvPicPr preferRelativeResize="0"/>
          <p:nvPr userDrawn="1"/>
        </p:nvPicPr>
        <p:blipFill rotWithShape="1">
          <a:blip r:embed="rId2">
            <a:alphaModFix/>
          </a:blip>
          <a:srcRect l="25171" r="22049"/>
          <a:stretch/>
        </p:blipFill>
        <p:spPr>
          <a:xfrm>
            <a:off x="148855" y="64389"/>
            <a:ext cx="854625" cy="8953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Reflection Icon 1 Col" userDrawn="1">
  <p:cSld name="Reflection Icon 1 Col">
    <p:spTree>
      <p:nvGrpSpPr>
        <p:cNvPr id="1" name="Shape 309"/>
        <p:cNvGrpSpPr/>
        <p:nvPr/>
      </p:nvGrpSpPr>
      <p:grpSpPr>
        <a:xfrm>
          <a:off x="0" y="0"/>
          <a:ext cx="0" cy="0"/>
          <a:chOff x="0" y="0"/>
          <a:chExt cx="0" cy="0"/>
        </a:xfrm>
      </p:grpSpPr>
      <p:sp>
        <p:nvSpPr>
          <p:cNvPr id="13" name="Google Shape;34;p27">
            <a:extLst>
              <a:ext uri="{FF2B5EF4-FFF2-40B4-BE49-F238E27FC236}">
                <a16:creationId xmlns:a16="http://schemas.microsoft.com/office/drawing/2014/main" id="{FBC963FE-B761-9D41-953E-60EF87906E34}"/>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4" name="Google Shape;35;p27">
            <a:extLst>
              <a:ext uri="{FF2B5EF4-FFF2-40B4-BE49-F238E27FC236}">
                <a16:creationId xmlns:a16="http://schemas.microsoft.com/office/drawing/2014/main" id="{247274B1-9A35-A140-A6B7-5B6470016B27}"/>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266;p53">
            <a:extLst>
              <a:ext uri="{FF2B5EF4-FFF2-40B4-BE49-F238E27FC236}">
                <a16:creationId xmlns:a16="http://schemas.microsoft.com/office/drawing/2014/main" id="{463033F2-F5D4-1D41-808F-A29AB346EB59}"/>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12" name="Google Shape;312;p59">
            <a:extLst>
              <a:ext uri="{C183D7F6-B498-43B3-948B-1728B52AA6E4}">
                <adec:decorative xmlns:adec="http://schemas.microsoft.com/office/drawing/2017/decorative" val="1"/>
              </a:ext>
            </a:extLst>
          </p:cNvPr>
          <p:cNvPicPr preferRelativeResize="0"/>
          <p:nvPr/>
        </p:nvPicPr>
        <p:blipFill rotWithShape="1">
          <a:blip r:embed="rId2">
            <a:alphaModFix/>
          </a:blip>
          <a:srcRect l="25733" r="20831"/>
          <a:stretch/>
        </p:blipFill>
        <p:spPr>
          <a:xfrm>
            <a:off x="118279" y="50414"/>
            <a:ext cx="865257" cy="895350"/>
          </a:xfrm>
          <a:prstGeom prst="rect">
            <a:avLst/>
          </a:prstGeom>
          <a:noFill/>
          <a:ln>
            <a:noFill/>
          </a:ln>
        </p:spPr>
      </p:pic>
      <p:sp>
        <p:nvSpPr>
          <p:cNvPr id="16" name="Google Shape;63;p30">
            <a:extLst>
              <a:ext uri="{FF2B5EF4-FFF2-40B4-BE49-F238E27FC236}">
                <a16:creationId xmlns:a16="http://schemas.microsoft.com/office/drawing/2014/main" id="{6AA249D8-A3F7-0F44-96CF-89D57FE6B241}"/>
              </a:ext>
            </a:extLst>
          </p:cNvPr>
          <p:cNvSpPr txBox="1">
            <a:spLocks noGrp="1"/>
          </p:cNvSpPr>
          <p:nvPr>
            <p:ph type="body" idx="1"/>
          </p:nvPr>
        </p:nvSpPr>
        <p:spPr>
          <a:xfrm>
            <a:off x="609600" y="1287653"/>
            <a:ext cx="7924801" cy="3341497"/>
          </a:xfrm>
          <a:prstGeom prst="rect">
            <a:avLst/>
          </a:prstGeom>
          <a:noFill/>
          <a:ln>
            <a:noFill/>
          </a:ln>
        </p:spPr>
        <p:txBody>
          <a:bodyPr spcFirstLastPara="1" wrap="square" lIns="91425" tIns="45700" rIns="91425" bIns="45700" anchor="t" anchorCtr="0">
            <a:noAutofit/>
          </a:bodyPr>
          <a:lstStyle>
            <a:lvl1pPr marL="60325" marR="0" lvl="0" indent="0" algn="l" defTabSz="914400" rtl="0" eaLnBrk="1" fontAlgn="auto" latinLnBrk="0" hangingPunct="1">
              <a:lnSpc>
                <a:spcPct val="120000"/>
              </a:lnSpc>
              <a:spcBef>
                <a:spcPts val="600"/>
              </a:spcBef>
              <a:spcAft>
                <a:spcPts val="0"/>
              </a:spcAft>
              <a:buClr>
                <a:srgbClr val="626262"/>
              </a:buClr>
              <a:buSzPts val="1600"/>
              <a:buFont typeface="Arial"/>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Reflection Icon 2 Col" userDrawn="1">
  <p:cSld name="Reflection Icon 2 Col">
    <p:spTree>
      <p:nvGrpSpPr>
        <p:cNvPr id="1" name="Shape 316"/>
        <p:cNvGrpSpPr/>
        <p:nvPr/>
      </p:nvGrpSpPr>
      <p:grpSpPr>
        <a:xfrm>
          <a:off x="0" y="0"/>
          <a:ext cx="0" cy="0"/>
          <a:chOff x="0" y="0"/>
          <a:chExt cx="0" cy="0"/>
        </a:xfrm>
      </p:grpSpPr>
      <p:sp>
        <p:nvSpPr>
          <p:cNvPr id="23" name="Google Shape;34;p27">
            <a:extLst>
              <a:ext uri="{FF2B5EF4-FFF2-40B4-BE49-F238E27FC236}">
                <a16:creationId xmlns:a16="http://schemas.microsoft.com/office/drawing/2014/main" id="{4F5F7618-55F9-9D4D-B43F-29F7E0317032}"/>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24" name="Google Shape;35;p27">
            <a:extLst>
              <a:ext uri="{FF2B5EF4-FFF2-40B4-BE49-F238E27FC236}">
                <a16:creationId xmlns:a16="http://schemas.microsoft.com/office/drawing/2014/main" id="{68413959-2AF1-3645-AFAC-FE0F62E8BAA4}"/>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66;p53">
            <a:extLst>
              <a:ext uri="{FF2B5EF4-FFF2-40B4-BE49-F238E27FC236}">
                <a16:creationId xmlns:a16="http://schemas.microsoft.com/office/drawing/2014/main" id="{831AB6C2-4F32-584C-A93D-71393861B3BD}"/>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6" name="Google Shape;77;p32">
            <a:extLst>
              <a:ext uri="{FF2B5EF4-FFF2-40B4-BE49-F238E27FC236}">
                <a16:creationId xmlns:a16="http://schemas.microsoft.com/office/drawing/2014/main" id="{C665E2EA-E9FB-5348-B16D-8367E0CBA88B}"/>
              </a:ext>
            </a:extLst>
          </p:cNvPr>
          <p:cNvSpPr txBox="1">
            <a:spLocks noGrp="1"/>
          </p:cNvSpPr>
          <p:nvPr>
            <p:ph type="body" idx="1"/>
          </p:nvPr>
        </p:nvSpPr>
        <p:spPr>
          <a:xfrm>
            <a:off x="609599" y="1287653"/>
            <a:ext cx="3826213" cy="3334891"/>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79;p32">
            <a:extLst>
              <a:ext uri="{FF2B5EF4-FFF2-40B4-BE49-F238E27FC236}">
                <a16:creationId xmlns:a16="http://schemas.microsoft.com/office/drawing/2014/main" id="{96397479-74F6-DD4F-A4EA-EB952ED332D4}"/>
              </a:ext>
            </a:extLst>
          </p:cNvPr>
          <p:cNvSpPr txBox="1">
            <a:spLocks noGrp="1"/>
          </p:cNvSpPr>
          <p:nvPr>
            <p:ph type="body" idx="10"/>
          </p:nvPr>
        </p:nvSpPr>
        <p:spPr>
          <a:xfrm>
            <a:off x="4708189" y="1287653"/>
            <a:ext cx="3826211" cy="3349607"/>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2" name="Google Shape;312;p59">
            <a:extLst>
              <a:ext uri="{FF2B5EF4-FFF2-40B4-BE49-F238E27FC236}">
                <a16:creationId xmlns:a16="http://schemas.microsoft.com/office/drawing/2014/main" id="{7DE35A48-48F3-E44D-95F2-DA21E289A316}"/>
              </a:ext>
              <a:ext uri="{C183D7F6-B498-43B3-948B-1728B52AA6E4}">
                <adec:decorative xmlns:adec="http://schemas.microsoft.com/office/drawing/2017/decorative" val="1"/>
              </a:ext>
            </a:extLst>
          </p:cNvPr>
          <p:cNvPicPr preferRelativeResize="0"/>
          <p:nvPr userDrawn="1"/>
        </p:nvPicPr>
        <p:blipFill rotWithShape="1">
          <a:blip r:embed="rId2">
            <a:alphaModFix/>
          </a:blip>
          <a:srcRect l="25733" r="20831"/>
          <a:stretch/>
        </p:blipFill>
        <p:spPr>
          <a:xfrm>
            <a:off x="118279" y="50414"/>
            <a:ext cx="865257" cy="8953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Resources Icon 1 Col" userDrawn="1">
  <p:cSld name="Resources Icon 1 Col">
    <p:spTree>
      <p:nvGrpSpPr>
        <p:cNvPr id="1" name="Shape 324"/>
        <p:cNvGrpSpPr/>
        <p:nvPr/>
      </p:nvGrpSpPr>
      <p:grpSpPr>
        <a:xfrm>
          <a:off x="0" y="0"/>
          <a:ext cx="0" cy="0"/>
          <a:chOff x="0" y="0"/>
          <a:chExt cx="0" cy="0"/>
        </a:xfrm>
      </p:grpSpPr>
      <p:sp>
        <p:nvSpPr>
          <p:cNvPr id="9" name="Google Shape;34;p27">
            <a:extLst>
              <a:ext uri="{FF2B5EF4-FFF2-40B4-BE49-F238E27FC236}">
                <a16:creationId xmlns:a16="http://schemas.microsoft.com/office/drawing/2014/main" id="{557D9001-FD9F-FB42-8FDC-C2A76EFB0035}"/>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0" name="Google Shape;35;p27">
            <a:extLst>
              <a:ext uri="{FF2B5EF4-FFF2-40B4-BE49-F238E27FC236}">
                <a16:creationId xmlns:a16="http://schemas.microsoft.com/office/drawing/2014/main" id="{3A9BAA9A-3556-8440-876D-F23E9733EFFD}"/>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266;p53">
            <a:extLst>
              <a:ext uri="{FF2B5EF4-FFF2-40B4-BE49-F238E27FC236}">
                <a16:creationId xmlns:a16="http://schemas.microsoft.com/office/drawing/2014/main" id="{41B3D753-7C80-2340-9FE6-18A88B5197C7}"/>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29" name="Google Shape;329;p61"/>
          <p:cNvPicPr preferRelativeResize="0"/>
          <p:nvPr/>
        </p:nvPicPr>
        <p:blipFill rotWithShape="1">
          <a:blip r:embed="rId2">
            <a:alphaModFix/>
          </a:blip>
          <a:srcRect r="-23783"/>
          <a:stretch/>
        </p:blipFill>
        <p:spPr>
          <a:xfrm rot="5400000">
            <a:off x="4504909" y="521910"/>
            <a:ext cx="137160" cy="9162288"/>
          </a:xfrm>
          <a:prstGeom prst="rect">
            <a:avLst/>
          </a:prstGeom>
          <a:noFill/>
          <a:ln>
            <a:noFill/>
          </a:ln>
        </p:spPr>
      </p:pic>
      <p:sp>
        <p:nvSpPr>
          <p:cNvPr id="8" name="Google Shape;284;p55">
            <a:extLst>
              <a:ext uri="{FF2B5EF4-FFF2-40B4-BE49-F238E27FC236}">
                <a16:creationId xmlns:a16="http://schemas.microsoft.com/office/drawing/2014/main" id="{C65447FD-EF93-B84A-8487-71EDF0D7B293}"/>
              </a:ext>
            </a:extLst>
          </p:cNvPr>
          <p:cNvSpPr txBox="1">
            <a:spLocks noGrp="1"/>
          </p:cNvSpPr>
          <p:nvPr>
            <p:ph type="body" idx="1"/>
          </p:nvPr>
        </p:nvSpPr>
        <p:spPr>
          <a:xfrm>
            <a:off x="609601" y="1276350"/>
            <a:ext cx="7924800" cy="3352800"/>
          </a:xfrm>
          <a:prstGeom prst="rect">
            <a:avLst/>
          </a:prstGeom>
          <a:noFill/>
          <a:ln>
            <a:noFill/>
          </a:ln>
        </p:spPr>
        <p:txBody>
          <a:bodyPr spcFirstLastPara="1" wrap="square" lIns="91425" tIns="4570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pic>
        <p:nvPicPr>
          <p:cNvPr id="13" name="Google Shape;327;p61">
            <a:extLst>
              <a:ext uri="{FF2B5EF4-FFF2-40B4-BE49-F238E27FC236}">
                <a16:creationId xmlns:a16="http://schemas.microsoft.com/office/drawing/2014/main" id="{9D988B97-19CA-FF46-9196-E4C057C2D173}"/>
              </a:ext>
              <a:ext uri="{C183D7F6-B498-43B3-948B-1728B52AA6E4}">
                <adec:decorative xmlns:adec="http://schemas.microsoft.com/office/drawing/2017/decorative" val="1"/>
              </a:ext>
            </a:extLst>
          </p:cNvPr>
          <p:cNvPicPr preferRelativeResize="0"/>
          <p:nvPr userDrawn="1"/>
        </p:nvPicPr>
        <p:blipFill rotWithShape="1">
          <a:blip r:embed="rId3">
            <a:alphaModFix/>
          </a:blip>
          <a:srcRect l="22644" r="23921"/>
          <a:stretch/>
        </p:blipFill>
        <p:spPr>
          <a:xfrm>
            <a:off x="138223" y="64389"/>
            <a:ext cx="865258" cy="8953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Resources Icon 2 Col" userDrawn="1">
  <p:cSld name="Resources Icon 2 Col">
    <p:spTree>
      <p:nvGrpSpPr>
        <p:cNvPr id="1" name="Shape 331"/>
        <p:cNvGrpSpPr/>
        <p:nvPr/>
      </p:nvGrpSpPr>
      <p:grpSpPr>
        <a:xfrm>
          <a:off x="0" y="0"/>
          <a:ext cx="0" cy="0"/>
          <a:chOff x="0" y="0"/>
          <a:chExt cx="0" cy="0"/>
        </a:xfrm>
      </p:grpSpPr>
      <p:sp>
        <p:nvSpPr>
          <p:cNvPr id="11" name="Google Shape;34;p27">
            <a:extLst>
              <a:ext uri="{FF2B5EF4-FFF2-40B4-BE49-F238E27FC236}">
                <a16:creationId xmlns:a16="http://schemas.microsoft.com/office/drawing/2014/main" id="{8312F767-84B4-DF42-9099-88607E67A8F0}"/>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2" name="Google Shape;35;p27">
            <a:extLst>
              <a:ext uri="{FF2B5EF4-FFF2-40B4-BE49-F238E27FC236}">
                <a16:creationId xmlns:a16="http://schemas.microsoft.com/office/drawing/2014/main" id="{9948C65D-49EF-EF47-AE18-362D03BDBA1A}"/>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266;p53">
            <a:extLst>
              <a:ext uri="{FF2B5EF4-FFF2-40B4-BE49-F238E27FC236}">
                <a16:creationId xmlns:a16="http://schemas.microsoft.com/office/drawing/2014/main" id="{EBE385A6-4277-EB4F-9696-41F89E9F4B7E}"/>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4" name="Google Shape;77;p32">
            <a:extLst>
              <a:ext uri="{FF2B5EF4-FFF2-40B4-BE49-F238E27FC236}">
                <a16:creationId xmlns:a16="http://schemas.microsoft.com/office/drawing/2014/main" id="{C3DC3F0D-6695-0E4B-BD9C-304E99B82F05}"/>
              </a:ext>
            </a:extLst>
          </p:cNvPr>
          <p:cNvSpPr txBox="1">
            <a:spLocks noGrp="1"/>
          </p:cNvSpPr>
          <p:nvPr>
            <p:ph type="body" idx="1"/>
          </p:nvPr>
        </p:nvSpPr>
        <p:spPr>
          <a:xfrm>
            <a:off x="609599" y="1287653"/>
            <a:ext cx="3826213" cy="3334891"/>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 name="Google Shape;79;p32">
            <a:extLst>
              <a:ext uri="{FF2B5EF4-FFF2-40B4-BE49-F238E27FC236}">
                <a16:creationId xmlns:a16="http://schemas.microsoft.com/office/drawing/2014/main" id="{9F6C110F-06F9-0A4F-811D-DE4CB6A2D2F2}"/>
              </a:ext>
            </a:extLst>
          </p:cNvPr>
          <p:cNvSpPr txBox="1">
            <a:spLocks noGrp="1"/>
          </p:cNvSpPr>
          <p:nvPr>
            <p:ph type="body" idx="10"/>
          </p:nvPr>
        </p:nvSpPr>
        <p:spPr>
          <a:xfrm>
            <a:off x="4708189" y="1287653"/>
            <a:ext cx="3826211" cy="3349607"/>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34" name="Google Shape;334;p62">
            <a:extLst>
              <a:ext uri="{C183D7F6-B498-43B3-948B-1728B52AA6E4}">
                <adec:decorative xmlns:adec="http://schemas.microsoft.com/office/drawing/2017/decorative" val="1"/>
              </a:ext>
            </a:extLst>
          </p:cNvPr>
          <p:cNvPicPr preferRelativeResize="0"/>
          <p:nvPr/>
        </p:nvPicPr>
        <p:blipFill rotWithShape="1">
          <a:blip r:embed="rId2">
            <a:alphaModFix/>
          </a:blip>
          <a:srcRect l="22644" r="23921"/>
          <a:stretch/>
        </p:blipFill>
        <p:spPr>
          <a:xfrm>
            <a:off x="138223" y="64389"/>
            <a:ext cx="865258" cy="895350"/>
          </a:xfrm>
          <a:prstGeom prst="rect">
            <a:avLst/>
          </a:prstGeom>
          <a:noFill/>
          <a:ln>
            <a:noFill/>
          </a:ln>
        </p:spPr>
      </p:pic>
      <p:pic>
        <p:nvPicPr>
          <p:cNvPr id="337" name="Google Shape;337;p62"/>
          <p:cNvPicPr preferRelativeResize="0"/>
          <p:nvPr/>
        </p:nvPicPr>
        <p:blipFill rotWithShape="1">
          <a:blip r:embed="rId3">
            <a:alphaModFix/>
          </a:blip>
          <a:srcRect r="-23783"/>
          <a:stretch/>
        </p:blipFill>
        <p:spPr>
          <a:xfrm rot="5400000">
            <a:off x="4504909" y="521910"/>
            <a:ext cx="137160" cy="916228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g Deeper Icon 1 Col" userDrawn="1">
  <p:cSld name="Dig Deeper Icon 1 Col">
    <p:spTree>
      <p:nvGrpSpPr>
        <p:cNvPr id="1" name="Shape 339"/>
        <p:cNvGrpSpPr/>
        <p:nvPr/>
      </p:nvGrpSpPr>
      <p:grpSpPr>
        <a:xfrm>
          <a:off x="0" y="0"/>
          <a:ext cx="0" cy="0"/>
          <a:chOff x="0" y="0"/>
          <a:chExt cx="0" cy="0"/>
        </a:xfrm>
      </p:grpSpPr>
      <p:sp>
        <p:nvSpPr>
          <p:cNvPr id="9" name="Google Shape;34;p27">
            <a:extLst>
              <a:ext uri="{FF2B5EF4-FFF2-40B4-BE49-F238E27FC236}">
                <a16:creationId xmlns:a16="http://schemas.microsoft.com/office/drawing/2014/main" id="{9C555480-9600-5242-9B54-25A2CBCF8E2F}"/>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1" name="Google Shape;266;p53">
            <a:extLst>
              <a:ext uri="{FF2B5EF4-FFF2-40B4-BE49-F238E27FC236}">
                <a16:creationId xmlns:a16="http://schemas.microsoft.com/office/drawing/2014/main" id="{E96FEC83-2044-C84E-B3AA-3FD7858CBB01}"/>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42" name="Google Shape;342;p63">
            <a:extLst>
              <a:ext uri="{C183D7F6-B498-43B3-948B-1728B52AA6E4}">
                <adec:decorative xmlns:adec="http://schemas.microsoft.com/office/drawing/2017/decorative" val="1"/>
              </a:ext>
            </a:extLst>
          </p:cNvPr>
          <p:cNvPicPr preferRelativeResize="0"/>
          <p:nvPr/>
        </p:nvPicPr>
        <p:blipFill rotWithShape="1">
          <a:blip r:embed="rId2">
            <a:alphaModFix/>
          </a:blip>
          <a:srcRect l="25171" r="22049"/>
          <a:stretch/>
        </p:blipFill>
        <p:spPr>
          <a:xfrm>
            <a:off x="148855" y="76200"/>
            <a:ext cx="854625" cy="895350"/>
          </a:xfrm>
          <a:prstGeom prst="rect">
            <a:avLst/>
          </a:prstGeom>
          <a:noFill/>
          <a:ln>
            <a:noFill/>
          </a:ln>
        </p:spPr>
      </p:pic>
      <p:sp>
        <p:nvSpPr>
          <p:cNvPr id="8" name="Google Shape;284;p55">
            <a:extLst>
              <a:ext uri="{FF2B5EF4-FFF2-40B4-BE49-F238E27FC236}">
                <a16:creationId xmlns:a16="http://schemas.microsoft.com/office/drawing/2014/main" id="{2D2E7F7A-6E68-C74C-BDD4-F425A106154E}"/>
              </a:ext>
            </a:extLst>
          </p:cNvPr>
          <p:cNvSpPr txBox="1">
            <a:spLocks noGrp="1"/>
          </p:cNvSpPr>
          <p:nvPr>
            <p:ph type="body" idx="1"/>
          </p:nvPr>
        </p:nvSpPr>
        <p:spPr>
          <a:xfrm>
            <a:off x="609601" y="1276350"/>
            <a:ext cx="7924800" cy="3352800"/>
          </a:xfrm>
          <a:prstGeom prst="rect">
            <a:avLst/>
          </a:prstGeom>
          <a:noFill/>
          <a:ln>
            <a:noFill/>
          </a:ln>
        </p:spPr>
        <p:txBody>
          <a:bodyPr spcFirstLastPara="1" wrap="square" lIns="91425" tIns="4570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10" name="Google Shape;35;p27">
            <a:extLst>
              <a:ext uri="{FF2B5EF4-FFF2-40B4-BE49-F238E27FC236}">
                <a16:creationId xmlns:a16="http://schemas.microsoft.com/office/drawing/2014/main" id="{2805A776-C481-6D4D-9775-710DFF28436D}"/>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g Deeper Icon 2 Col" userDrawn="1">
  <p:cSld name="Dig Deeper Icon 2 Col">
    <p:spTree>
      <p:nvGrpSpPr>
        <p:cNvPr id="1" name="Shape 346"/>
        <p:cNvGrpSpPr/>
        <p:nvPr/>
      </p:nvGrpSpPr>
      <p:grpSpPr>
        <a:xfrm>
          <a:off x="0" y="0"/>
          <a:ext cx="0" cy="0"/>
          <a:chOff x="0" y="0"/>
          <a:chExt cx="0" cy="0"/>
        </a:xfrm>
      </p:grpSpPr>
      <p:sp>
        <p:nvSpPr>
          <p:cNvPr id="11" name="Google Shape;34;p27">
            <a:extLst>
              <a:ext uri="{FF2B5EF4-FFF2-40B4-BE49-F238E27FC236}">
                <a16:creationId xmlns:a16="http://schemas.microsoft.com/office/drawing/2014/main" id="{EA0F2DA1-B563-7641-B91E-03635C6C6D89}"/>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2" name="Google Shape;266;p53">
            <a:extLst>
              <a:ext uri="{FF2B5EF4-FFF2-40B4-BE49-F238E27FC236}">
                <a16:creationId xmlns:a16="http://schemas.microsoft.com/office/drawing/2014/main" id="{FAE1C971-E401-3F46-A33F-4BD53E9B96DB}"/>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3" name="Google Shape;342;p63">
            <a:extLst>
              <a:ext uri="{FF2B5EF4-FFF2-40B4-BE49-F238E27FC236}">
                <a16:creationId xmlns:a16="http://schemas.microsoft.com/office/drawing/2014/main" id="{85A4607D-6A58-F247-9508-43CD6B4C4A87}"/>
              </a:ext>
              <a:ext uri="{C183D7F6-B498-43B3-948B-1728B52AA6E4}">
                <adec:decorative xmlns:adec="http://schemas.microsoft.com/office/drawing/2017/decorative" val="1"/>
              </a:ext>
            </a:extLst>
          </p:cNvPr>
          <p:cNvPicPr preferRelativeResize="0"/>
          <p:nvPr userDrawn="1"/>
        </p:nvPicPr>
        <p:blipFill rotWithShape="1">
          <a:blip r:embed="rId2">
            <a:alphaModFix/>
          </a:blip>
          <a:srcRect l="25171" r="22049"/>
          <a:stretch/>
        </p:blipFill>
        <p:spPr>
          <a:xfrm>
            <a:off x="148855" y="76200"/>
            <a:ext cx="854625" cy="895350"/>
          </a:xfrm>
          <a:prstGeom prst="rect">
            <a:avLst/>
          </a:prstGeom>
          <a:noFill/>
          <a:ln>
            <a:noFill/>
          </a:ln>
        </p:spPr>
      </p:pic>
      <p:sp>
        <p:nvSpPr>
          <p:cNvPr id="14" name="Google Shape;35;p27">
            <a:extLst>
              <a:ext uri="{FF2B5EF4-FFF2-40B4-BE49-F238E27FC236}">
                <a16:creationId xmlns:a16="http://schemas.microsoft.com/office/drawing/2014/main" id="{45523B4E-5865-7848-865B-6E238A4765E1}"/>
              </a:ext>
            </a:extLst>
          </p:cNvPr>
          <p:cNvSpPr txBox="1">
            <a:spLocks noGrp="1"/>
          </p:cNvSpPr>
          <p:nvPr>
            <p:ph type="title"/>
          </p:nvPr>
        </p:nvSpPr>
        <p:spPr>
          <a:xfrm>
            <a:off x="1363611" y="263525"/>
            <a:ext cx="717963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77;p32">
            <a:extLst>
              <a:ext uri="{FF2B5EF4-FFF2-40B4-BE49-F238E27FC236}">
                <a16:creationId xmlns:a16="http://schemas.microsoft.com/office/drawing/2014/main" id="{D586D564-333B-6048-95A5-6954DAC816C3}"/>
              </a:ext>
            </a:extLst>
          </p:cNvPr>
          <p:cNvSpPr txBox="1">
            <a:spLocks noGrp="1"/>
          </p:cNvSpPr>
          <p:nvPr>
            <p:ph type="body" idx="1"/>
          </p:nvPr>
        </p:nvSpPr>
        <p:spPr>
          <a:xfrm>
            <a:off x="609599" y="1287653"/>
            <a:ext cx="3826213" cy="3334891"/>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 name="Google Shape;79;p32">
            <a:extLst>
              <a:ext uri="{FF2B5EF4-FFF2-40B4-BE49-F238E27FC236}">
                <a16:creationId xmlns:a16="http://schemas.microsoft.com/office/drawing/2014/main" id="{FBC169CE-F1E4-A140-9281-1A4BD521FEC5}"/>
              </a:ext>
            </a:extLst>
          </p:cNvPr>
          <p:cNvSpPr txBox="1">
            <a:spLocks noGrp="1"/>
          </p:cNvSpPr>
          <p:nvPr>
            <p:ph type="body" idx="10"/>
          </p:nvPr>
        </p:nvSpPr>
        <p:spPr>
          <a:xfrm>
            <a:off x="4708189" y="1287653"/>
            <a:ext cx="3826211" cy="3349607"/>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62"/>
        <p:cNvGrpSpPr/>
        <p:nvPr/>
      </p:nvGrpSpPr>
      <p:grpSpPr>
        <a:xfrm>
          <a:off x="0" y="0"/>
          <a:ext cx="0" cy="0"/>
          <a:chOff x="0" y="0"/>
          <a:chExt cx="0" cy="0"/>
        </a:xfrm>
      </p:grpSpPr>
      <p:sp>
        <p:nvSpPr>
          <p:cNvPr id="364" name="Google Shape;364;p66"/>
          <p:cNvSpPr txBox="1">
            <a:spLocks noGrp="1"/>
          </p:cNvSpPr>
          <p:nvPr>
            <p:ph type="body" idx="1"/>
          </p:nvPr>
        </p:nvSpPr>
        <p:spPr>
          <a:xfrm>
            <a:off x="1524000" y="263525"/>
            <a:ext cx="6096000" cy="4365625"/>
          </a:xfrm>
          <a:prstGeom prst="rect">
            <a:avLst/>
          </a:prstGeom>
          <a:noFill/>
          <a:ln>
            <a:noFill/>
          </a:ln>
        </p:spPr>
        <p:txBody>
          <a:bodyPr spcFirstLastPara="1" wrap="square" lIns="91425" tIns="45700" rIns="91425" bIns="45700" anchor="t" anchorCtr="0">
            <a:noAutofit/>
          </a:bodyPr>
          <a:lstStyle>
            <a:lvl1pPr marL="120650"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pic>
        <p:nvPicPr>
          <p:cNvPr id="3" name="Picture 2">
            <a:extLst>
              <a:ext uri="{FF2B5EF4-FFF2-40B4-BE49-F238E27FC236}">
                <a16:creationId xmlns:a16="http://schemas.microsoft.com/office/drawing/2014/main" id="{5AEFAA54-D01E-C8B4-A9F3-AF6853133D1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481167" y="14395"/>
            <a:ext cx="1653539" cy="1127928"/>
          </a:xfrm>
          <a:prstGeom prst="rect">
            <a:avLst/>
          </a:prstGeom>
        </p:spPr>
      </p:pic>
      <p:pic>
        <p:nvPicPr>
          <p:cNvPr id="4" name="Picture 3">
            <a:extLst>
              <a:ext uri="{FF2B5EF4-FFF2-40B4-BE49-F238E27FC236}">
                <a16:creationId xmlns:a16="http://schemas.microsoft.com/office/drawing/2014/main" id="{C959DDD8-800A-88CC-D13A-29B7C2D810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16200000">
            <a:off x="-593725" y="992395"/>
            <a:ext cx="4749800" cy="356235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 Col Text with title" userDrawn="1">
  <p:cSld name="1 Col Text with title">
    <p:spTree>
      <p:nvGrpSpPr>
        <p:cNvPr id="1" name="Shape 365"/>
        <p:cNvGrpSpPr/>
        <p:nvPr/>
      </p:nvGrpSpPr>
      <p:grpSpPr>
        <a:xfrm>
          <a:off x="0" y="0"/>
          <a:ext cx="0" cy="0"/>
          <a:chOff x="0" y="0"/>
          <a:chExt cx="0" cy="0"/>
        </a:xfrm>
      </p:grpSpPr>
      <p:sp>
        <p:nvSpPr>
          <p:cNvPr id="6" name="Google Shape;284;p55">
            <a:extLst>
              <a:ext uri="{FF2B5EF4-FFF2-40B4-BE49-F238E27FC236}">
                <a16:creationId xmlns:a16="http://schemas.microsoft.com/office/drawing/2014/main" id="{3B0FECE9-E639-844F-8DD4-1432D42F830C}"/>
              </a:ext>
            </a:extLst>
          </p:cNvPr>
          <p:cNvSpPr txBox="1">
            <a:spLocks noGrp="1"/>
          </p:cNvSpPr>
          <p:nvPr>
            <p:ph type="body" idx="1"/>
          </p:nvPr>
        </p:nvSpPr>
        <p:spPr>
          <a:xfrm>
            <a:off x="609601" y="1276350"/>
            <a:ext cx="7924800" cy="3352800"/>
          </a:xfrm>
          <a:prstGeom prst="rect">
            <a:avLst/>
          </a:prstGeom>
          <a:noFill/>
          <a:ln>
            <a:noFill/>
          </a:ln>
        </p:spPr>
        <p:txBody>
          <a:bodyPr spcFirstLastPara="1" wrap="square" lIns="91425" tIns="45700" rIns="91425" bIns="45700" anchor="t" anchorCtr="0">
            <a:noAutofit/>
          </a:bodyPr>
          <a:lstStyle>
            <a:lvl1pPr marL="6350"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7" name="Google Shape;34;p27">
            <a:extLst>
              <a:ext uri="{FF2B5EF4-FFF2-40B4-BE49-F238E27FC236}">
                <a16:creationId xmlns:a16="http://schemas.microsoft.com/office/drawing/2014/main" id="{5B6B9412-6D73-6043-98F5-5EAA1F58287A}"/>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8" name="Google Shape;35;p27">
            <a:extLst>
              <a:ext uri="{FF2B5EF4-FFF2-40B4-BE49-F238E27FC236}">
                <a16:creationId xmlns:a16="http://schemas.microsoft.com/office/drawing/2014/main" id="{8E51915B-B13D-EF4B-B7DB-DE83B24A3310}"/>
              </a:ext>
            </a:extLst>
          </p:cNvPr>
          <p:cNvSpPr txBox="1">
            <a:spLocks noGrp="1"/>
          </p:cNvSpPr>
          <p:nvPr>
            <p:ph type="title"/>
          </p:nvPr>
        </p:nvSpPr>
        <p:spPr>
          <a:xfrm>
            <a:off x="1523999" y="263525"/>
            <a:ext cx="7019243"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 name="Picture 4">
            <a:extLst>
              <a:ext uri="{FF2B5EF4-FFF2-40B4-BE49-F238E27FC236}">
                <a16:creationId xmlns:a16="http://schemas.microsoft.com/office/drawing/2014/main" id="{F4BBFD63-76FF-E223-189B-C9E26FBD3FC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2819400" cy="2114550"/>
          </a:xfrm>
          <a:prstGeom prst="rect">
            <a:avLst/>
          </a:prstGeom>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 Col Text with title" preserve="1" userDrawn="1">
  <p:cSld name="1_1 Col Text with title">
    <p:spTree>
      <p:nvGrpSpPr>
        <p:cNvPr id="1" name="Shape 365"/>
        <p:cNvGrpSpPr/>
        <p:nvPr/>
      </p:nvGrpSpPr>
      <p:grpSpPr>
        <a:xfrm>
          <a:off x="0" y="0"/>
          <a:ext cx="0" cy="0"/>
          <a:chOff x="0" y="0"/>
          <a:chExt cx="0" cy="0"/>
        </a:xfrm>
      </p:grpSpPr>
      <p:sp>
        <p:nvSpPr>
          <p:cNvPr id="6" name="Text Placeholder 2">
            <a:extLst>
              <a:ext uri="{FF2B5EF4-FFF2-40B4-BE49-F238E27FC236}">
                <a16:creationId xmlns:a16="http://schemas.microsoft.com/office/drawing/2014/main" id="{7B56A01B-105E-434A-95DD-1D1445FCC0AF}"/>
              </a:ext>
            </a:extLst>
          </p:cNvPr>
          <p:cNvSpPr>
            <a:spLocks noGrp="1"/>
          </p:cNvSpPr>
          <p:nvPr>
            <p:ph type="body" sz="quarter" idx="10"/>
          </p:nvPr>
        </p:nvSpPr>
        <p:spPr>
          <a:xfrm>
            <a:off x="609601" y="1276350"/>
            <a:ext cx="7924799" cy="304800"/>
          </a:xfrm>
        </p:spPr>
        <p:txBody>
          <a:bodyPr tIns="0" bIns="0" anchor="ctr"/>
          <a:lstStyle>
            <a:lvl1pPr marL="6350" indent="0">
              <a:tabLst>
                <a:tab pos="508000" algn="l"/>
              </a:tabLst>
              <a:defRPr b="1"/>
            </a:lvl1pPr>
          </a:lstStyle>
          <a:p>
            <a:pPr lvl="0"/>
            <a:endParaRPr lang="en-US"/>
          </a:p>
        </p:txBody>
      </p:sp>
      <p:sp>
        <p:nvSpPr>
          <p:cNvPr id="7" name="Google Shape;284;p55">
            <a:extLst>
              <a:ext uri="{FF2B5EF4-FFF2-40B4-BE49-F238E27FC236}">
                <a16:creationId xmlns:a16="http://schemas.microsoft.com/office/drawing/2014/main" id="{AE91E2D6-6E44-8248-81F8-2E3D9462497E}"/>
              </a:ext>
            </a:extLst>
          </p:cNvPr>
          <p:cNvSpPr txBox="1">
            <a:spLocks noGrp="1"/>
          </p:cNvSpPr>
          <p:nvPr>
            <p:ph type="body" idx="1"/>
          </p:nvPr>
        </p:nvSpPr>
        <p:spPr>
          <a:xfrm>
            <a:off x="609601" y="1733550"/>
            <a:ext cx="7924800" cy="3124200"/>
          </a:xfrm>
          <a:prstGeom prst="rect">
            <a:avLst/>
          </a:prstGeom>
          <a:noFill/>
          <a:ln>
            <a:noFill/>
          </a:ln>
        </p:spPr>
        <p:txBody>
          <a:bodyPr spcFirstLastPara="1" wrap="square" lIns="91425" tIns="45700" rIns="91425" bIns="45700" anchor="t" anchorCtr="0">
            <a:noAutofit/>
          </a:bodyPr>
          <a:lstStyle>
            <a:lvl1pPr marL="6350"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8" name="Google Shape;34;p27">
            <a:extLst>
              <a:ext uri="{FF2B5EF4-FFF2-40B4-BE49-F238E27FC236}">
                <a16:creationId xmlns:a16="http://schemas.microsoft.com/office/drawing/2014/main" id="{0D2526EB-D14D-1242-8EE0-9699618B8AC4}"/>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9" name="Google Shape;35;p27">
            <a:extLst>
              <a:ext uri="{FF2B5EF4-FFF2-40B4-BE49-F238E27FC236}">
                <a16:creationId xmlns:a16="http://schemas.microsoft.com/office/drawing/2014/main" id="{9FDE0FBD-B7BE-3C4A-97B5-0040C0F49569}"/>
              </a:ext>
            </a:extLst>
          </p:cNvPr>
          <p:cNvSpPr txBox="1">
            <a:spLocks noGrp="1"/>
          </p:cNvSpPr>
          <p:nvPr>
            <p:ph type="title"/>
          </p:nvPr>
        </p:nvSpPr>
        <p:spPr>
          <a:xfrm>
            <a:off x="1828799" y="263525"/>
            <a:ext cx="6714443"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 name="Picture 9">
            <a:extLst>
              <a:ext uri="{FF2B5EF4-FFF2-40B4-BE49-F238E27FC236}">
                <a16:creationId xmlns:a16="http://schemas.microsoft.com/office/drawing/2014/main" id="{D0B0F655-20CE-D7C0-F3F2-36FC221E1F8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3276600" cy="2457450"/>
          </a:xfrm>
          <a:prstGeom prst="rect">
            <a:avLst/>
          </a:prstGeom>
        </p:spPr>
      </p:pic>
    </p:spTree>
    <p:extLst>
      <p:ext uri="{BB962C8B-B14F-4D97-AF65-F5344CB8AC3E}">
        <p14:creationId xmlns:p14="http://schemas.microsoft.com/office/powerpoint/2010/main" val="392155431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Google Shape;40;p28">
            <a:extLst>
              <a:ext uri="{FF2B5EF4-FFF2-40B4-BE49-F238E27FC236}">
                <a16:creationId xmlns:a16="http://schemas.microsoft.com/office/drawing/2014/main" id="{42835E92-B678-514B-AC05-D9F51A9C245D}"/>
              </a:ext>
              <a:ext uri="{C183D7F6-B498-43B3-948B-1728B52AA6E4}">
                <adec:decorative xmlns:adec="http://schemas.microsoft.com/office/drawing/2017/decorative" val="1"/>
              </a:ext>
            </a:extLst>
          </p:cNvPr>
          <p:cNvSpPr/>
          <p:nvPr userDrawn="1"/>
        </p:nvSpPr>
        <p:spPr>
          <a:xfrm>
            <a:off x="2367758" y="0"/>
            <a:ext cx="6776242" cy="5142767"/>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rgbClr val="00AB84"/>
              </a:solidFill>
              <a:latin typeface="Calibri"/>
              <a:ea typeface="Calibri"/>
              <a:cs typeface="Calibri"/>
              <a:sym typeface="Calibri"/>
            </a:endParaRPr>
          </a:p>
        </p:txBody>
      </p:sp>
      <p:sp>
        <p:nvSpPr>
          <p:cNvPr id="8" name="Google Shape;41;p28">
            <a:extLst>
              <a:ext uri="{FF2B5EF4-FFF2-40B4-BE49-F238E27FC236}">
                <a16:creationId xmlns:a16="http://schemas.microsoft.com/office/drawing/2014/main" id="{F607F51F-6863-5E4B-928B-0E332B00B937}"/>
              </a:ext>
              <a:ext uri="{C183D7F6-B498-43B3-948B-1728B52AA6E4}">
                <adec:decorative xmlns:adec="http://schemas.microsoft.com/office/drawing/2017/decorative" val="1"/>
              </a:ext>
            </a:extLst>
          </p:cNvPr>
          <p:cNvSpPr/>
          <p:nvPr userDrawn="1"/>
        </p:nvSpPr>
        <p:spPr>
          <a:xfrm>
            <a:off x="228599" y="266678"/>
            <a:ext cx="4012351" cy="4388880"/>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00AB84"/>
              </a:solidFill>
              <a:latin typeface="Calibri"/>
              <a:ea typeface="Calibri"/>
              <a:cs typeface="Calibri"/>
              <a:sym typeface="Calibri"/>
            </a:endParaRPr>
          </a:p>
        </p:txBody>
      </p:sp>
      <p:sp>
        <p:nvSpPr>
          <p:cNvPr id="14" name="Google Shape;42;p28">
            <a:extLst>
              <a:ext uri="{FF2B5EF4-FFF2-40B4-BE49-F238E27FC236}">
                <a16:creationId xmlns:a16="http://schemas.microsoft.com/office/drawing/2014/main" id="{0F6BF2FB-D197-CF44-8102-5DD36CA3FBCE}"/>
              </a:ext>
            </a:extLst>
          </p:cNvPr>
          <p:cNvSpPr txBox="1">
            <a:spLocks noGrp="1"/>
          </p:cNvSpPr>
          <p:nvPr>
            <p:ph type="title"/>
          </p:nvPr>
        </p:nvSpPr>
        <p:spPr>
          <a:xfrm>
            <a:off x="4798092" y="266678"/>
            <a:ext cx="3736308" cy="891988"/>
          </a:xfrm>
          <a:prstGeom prst="rect">
            <a:avLst/>
          </a:prstGeom>
          <a:noFill/>
          <a:ln>
            <a:noFill/>
          </a:ln>
        </p:spPr>
        <p:txBody>
          <a:bodyPr spcFirstLastPara="1" wrap="square" lIns="91425" tIns="91425" rIns="91425" bIns="45700" anchor="b" anchorCtr="0">
            <a:noAutofit/>
          </a:bodyPr>
          <a:lstStyle>
            <a:lvl1pPr lvl="0" algn="l">
              <a:lnSpc>
                <a:spcPct val="90000"/>
              </a:lnSpc>
              <a:spcBef>
                <a:spcPts val="0"/>
              </a:spcBef>
              <a:spcAft>
                <a:spcPts val="0"/>
              </a:spcAft>
              <a:buClr>
                <a:srgbClr val="626262"/>
              </a:buClr>
              <a:buSzPts val="2300"/>
              <a:buFont typeface="Arial"/>
              <a:buNone/>
              <a:defRPr sz="3000" b="1" i="0">
                <a:solidFill>
                  <a:srgbClr val="62626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43;p28">
            <a:extLst>
              <a:ext uri="{FF2B5EF4-FFF2-40B4-BE49-F238E27FC236}">
                <a16:creationId xmlns:a16="http://schemas.microsoft.com/office/drawing/2014/main" id="{9E6635FC-E370-E04A-A9B3-3FA1DB621C59}"/>
              </a:ext>
            </a:extLst>
          </p:cNvPr>
          <p:cNvSpPr txBox="1">
            <a:spLocks noGrp="1"/>
          </p:cNvSpPr>
          <p:nvPr>
            <p:ph type="body" idx="1"/>
          </p:nvPr>
        </p:nvSpPr>
        <p:spPr>
          <a:xfrm>
            <a:off x="4798093" y="1503756"/>
            <a:ext cx="3736308" cy="3353993"/>
          </a:xfrm>
          <a:prstGeom prst="rect">
            <a:avLst/>
          </a:prstGeom>
          <a:noFill/>
          <a:ln>
            <a:noFill/>
          </a:ln>
        </p:spPr>
        <p:txBody>
          <a:bodyPr spcFirstLastPara="1" wrap="square" lIns="91425" tIns="4570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 name="Google Shape;44;p28">
            <a:extLst>
              <a:ext uri="{FF2B5EF4-FFF2-40B4-BE49-F238E27FC236}">
                <a16:creationId xmlns:a16="http://schemas.microsoft.com/office/drawing/2014/main" id="{207BBC1D-E381-BF41-8422-3C9843271F16}"/>
              </a:ext>
            </a:extLst>
          </p:cNvPr>
          <p:cNvSpPr>
            <a:spLocks noGrp="1"/>
          </p:cNvSpPr>
          <p:nvPr>
            <p:ph type="pic" idx="2"/>
          </p:nvPr>
        </p:nvSpPr>
        <p:spPr>
          <a:xfrm>
            <a:off x="598452" y="590550"/>
            <a:ext cx="3816967" cy="4267200"/>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R="0" lvl="2"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R="0" lvl="3"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R="0" lvl="4"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2" name="Picture 11">
            <a:extLst>
              <a:ext uri="{FF2B5EF4-FFF2-40B4-BE49-F238E27FC236}">
                <a16:creationId xmlns:a16="http://schemas.microsoft.com/office/drawing/2014/main" id="{2FD9B96F-B45E-A711-9376-26C8AD64353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239000" y="3728250"/>
            <a:ext cx="1981199" cy="1351434"/>
          </a:xfrm>
          <a:prstGeom prst="rect">
            <a:avLst/>
          </a:prstGeom>
        </p:spPr>
      </p:pic>
    </p:spTree>
    <p:extLst>
      <p:ext uri="{BB962C8B-B14F-4D97-AF65-F5344CB8AC3E}">
        <p14:creationId xmlns:p14="http://schemas.microsoft.com/office/powerpoint/2010/main" val="1795919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 Col Text with simple title" preserve="1" userDrawn="1">
  <p:cSld name="1_4 Col Text with simple title">
    <p:spTree>
      <p:nvGrpSpPr>
        <p:cNvPr id="1" name="Shape 370"/>
        <p:cNvGrpSpPr/>
        <p:nvPr/>
      </p:nvGrpSpPr>
      <p:grpSpPr>
        <a:xfrm>
          <a:off x="0" y="0"/>
          <a:ext cx="0" cy="0"/>
          <a:chOff x="0" y="0"/>
          <a:chExt cx="0" cy="0"/>
        </a:xfrm>
      </p:grpSpPr>
      <p:sp>
        <p:nvSpPr>
          <p:cNvPr id="9" name="Google Shape;372;p68">
            <a:extLst>
              <a:ext uri="{FF2B5EF4-FFF2-40B4-BE49-F238E27FC236}">
                <a16:creationId xmlns:a16="http://schemas.microsoft.com/office/drawing/2014/main" id="{E956C1B5-8F47-F045-B228-AC727A247FBD}"/>
              </a:ext>
            </a:extLst>
          </p:cNvPr>
          <p:cNvSpPr txBox="1">
            <a:spLocks noGrp="1"/>
          </p:cNvSpPr>
          <p:nvPr>
            <p:ph type="body" idx="1"/>
          </p:nvPr>
        </p:nvSpPr>
        <p:spPr>
          <a:xfrm>
            <a:off x="609600" y="1276350"/>
            <a:ext cx="2553697" cy="3345155"/>
          </a:xfrm>
          <a:prstGeom prst="rect">
            <a:avLst/>
          </a:prstGeom>
          <a:noFill/>
          <a:ln>
            <a:noFill/>
          </a:ln>
        </p:spPr>
        <p:txBody>
          <a:bodyPr spcFirstLastPara="1" wrap="square" lIns="91425" tIns="45700" rIns="91425" bIns="45700" anchor="t" anchorCtr="0">
            <a:noAutofit/>
          </a:bodyPr>
          <a:lstStyle>
            <a:lvl1pPr marL="7938" lvl="0" indent="0" algn="l">
              <a:lnSpc>
                <a:spcPct val="120000"/>
              </a:lnSpc>
              <a:spcBef>
                <a:spcPts val="600"/>
              </a:spcBef>
              <a:spcAft>
                <a:spcPts val="0"/>
              </a:spcAft>
              <a:buClr>
                <a:srgbClr val="626262"/>
              </a:buClr>
              <a:buSzPts val="1600"/>
              <a:buNone/>
              <a:tabLst/>
              <a:defRPr sz="1600">
                <a:solidFill>
                  <a:srgbClr val="626262"/>
                </a:solidFill>
              </a:defRPr>
            </a:lvl1pPr>
            <a:lvl2pPr marL="914400" lvl="1" indent="-330200" algn="l">
              <a:lnSpc>
                <a:spcPct val="120000"/>
              </a:lnSpc>
              <a:spcBef>
                <a:spcPts val="375"/>
              </a:spcBef>
              <a:spcAft>
                <a:spcPts val="0"/>
              </a:spcAft>
              <a:buClr>
                <a:srgbClr val="626262"/>
              </a:buClr>
              <a:buSzPts val="1600"/>
              <a:buChar char="•"/>
              <a:defRPr sz="1600">
                <a:solidFill>
                  <a:srgbClr val="626262"/>
                </a:solidFill>
              </a:defRPr>
            </a:lvl2pPr>
            <a:lvl3pPr marL="1371600" lvl="2" indent="-330200" algn="l">
              <a:lnSpc>
                <a:spcPct val="120000"/>
              </a:lnSpc>
              <a:spcBef>
                <a:spcPts val="375"/>
              </a:spcBef>
              <a:spcAft>
                <a:spcPts val="0"/>
              </a:spcAft>
              <a:buClr>
                <a:srgbClr val="626262"/>
              </a:buClr>
              <a:buSzPts val="1600"/>
              <a:buChar char="•"/>
              <a:defRPr sz="1600">
                <a:solidFill>
                  <a:srgbClr val="626262"/>
                </a:solidFill>
              </a:defRPr>
            </a:lvl3pPr>
            <a:lvl4pPr marL="1828800" lvl="3" indent="-314325" algn="l">
              <a:lnSpc>
                <a:spcPct val="120000"/>
              </a:lnSpc>
              <a:spcBef>
                <a:spcPts val="375"/>
              </a:spcBef>
              <a:spcAft>
                <a:spcPts val="0"/>
              </a:spcAft>
              <a:buClr>
                <a:srgbClr val="626262"/>
              </a:buClr>
              <a:buSzPts val="1350"/>
              <a:buChar char="•"/>
              <a:defRPr sz="1350"/>
            </a:lvl4pPr>
            <a:lvl5pPr marL="2286000" lvl="4" indent="-314325" algn="l">
              <a:lnSpc>
                <a:spcPct val="120000"/>
              </a:lnSpc>
              <a:spcBef>
                <a:spcPts val="375"/>
              </a:spcBef>
              <a:spcAft>
                <a:spcPts val="0"/>
              </a:spcAft>
              <a:buClr>
                <a:srgbClr val="626262"/>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10" name="Google Shape;373;p68">
            <a:extLst>
              <a:ext uri="{FF2B5EF4-FFF2-40B4-BE49-F238E27FC236}">
                <a16:creationId xmlns:a16="http://schemas.microsoft.com/office/drawing/2014/main" id="{1A6CBAA3-2DCA-B24E-8991-D97F702B2766}"/>
              </a:ext>
            </a:extLst>
          </p:cNvPr>
          <p:cNvSpPr txBox="1">
            <a:spLocks noGrp="1"/>
          </p:cNvSpPr>
          <p:nvPr>
            <p:ph type="body" idx="2"/>
          </p:nvPr>
        </p:nvSpPr>
        <p:spPr>
          <a:xfrm>
            <a:off x="3295152" y="1276350"/>
            <a:ext cx="2553697" cy="3345155"/>
          </a:xfrm>
          <a:prstGeom prst="rect">
            <a:avLst/>
          </a:prstGeom>
          <a:noFill/>
          <a:ln>
            <a:noFill/>
          </a:ln>
        </p:spPr>
        <p:txBody>
          <a:bodyPr spcFirstLastPara="1" wrap="square" lIns="91425" tIns="45700" rIns="91425" bIns="45700" anchor="t" anchorCtr="0">
            <a:noAutofit/>
          </a:bodyPr>
          <a:lstStyle>
            <a:lvl1pPr marL="7938" lvl="0" indent="0" algn="l">
              <a:lnSpc>
                <a:spcPct val="120000"/>
              </a:lnSpc>
              <a:spcBef>
                <a:spcPts val="600"/>
              </a:spcBef>
              <a:spcAft>
                <a:spcPts val="0"/>
              </a:spcAft>
              <a:buClr>
                <a:srgbClr val="626262"/>
              </a:buClr>
              <a:buSzPts val="1600"/>
              <a:buNone/>
              <a:tabLst/>
              <a:defRPr sz="1600" b="0" i="0" u="none" strike="noStrike" cap="none">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defRPr>
            </a:lvl2pPr>
            <a:lvl3pPr marL="1371600" lvl="2" indent="-330200" algn="l">
              <a:lnSpc>
                <a:spcPct val="120000"/>
              </a:lnSpc>
              <a:spcBef>
                <a:spcPts val="375"/>
              </a:spcBef>
              <a:spcAft>
                <a:spcPts val="0"/>
              </a:spcAft>
              <a:buClr>
                <a:srgbClr val="626262"/>
              </a:buClr>
              <a:buSzPts val="1600"/>
              <a:buChar char="•"/>
              <a:defRPr sz="1600">
                <a:solidFill>
                  <a:srgbClr val="626262"/>
                </a:solidFill>
              </a:defRPr>
            </a:lvl3pPr>
            <a:lvl4pPr marL="1828800" lvl="3" indent="-314325" algn="l">
              <a:lnSpc>
                <a:spcPct val="120000"/>
              </a:lnSpc>
              <a:spcBef>
                <a:spcPts val="375"/>
              </a:spcBef>
              <a:spcAft>
                <a:spcPts val="0"/>
              </a:spcAft>
              <a:buClr>
                <a:srgbClr val="626262"/>
              </a:buClr>
              <a:buSzPts val="1350"/>
              <a:buChar char="•"/>
              <a:defRPr sz="1350"/>
            </a:lvl4pPr>
            <a:lvl5pPr marL="2286000" lvl="4" indent="-314325" algn="l">
              <a:lnSpc>
                <a:spcPct val="120000"/>
              </a:lnSpc>
              <a:spcBef>
                <a:spcPts val="375"/>
              </a:spcBef>
              <a:spcAft>
                <a:spcPts val="0"/>
              </a:spcAft>
              <a:buClr>
                <a:srgbClr val="626262"/>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11" name="Google Shape;374;p68">
            <a:extLst>
              <a:ext uri="{FF2B5EF4-FFF2-40B4-BE49-F238E27FC236}">
                <a16:creationId xmlns:a16="http://schemas.microsoft.com/office/drawing/2014/main" id="{BDDD0CCF-41A7-A14D-9696-4F5F10D0CC58}"/>
              </a:ext>
            </a:extLst>
          </p:cNvPr>
          <p:cNvSpPr txBox="1">
            <a:spLocks noGrp="1"/>
          </p:cNvSpPr>
          <p:nvPr>
            <p:ph type="body" idx="3"/>
          </p:nvPr>
        </p:nvSpPr>
        <p:spPr>
          <a:xfrm>
            <a:off x="5980703" y="1276350"/>
            <a:ext cx="2553697" cy="3345155"/>
          </a:xfrm>
          <a:prstGeom prst="rect">
            <a:avLst/>
          </a:prstGeom>
          <a:noFill/>
          <a:ln>
            <a:noFill/>
          </a:ln>
        </p:spPr>
        <p:txBody>
          <a:bodyPr spcFirstLastPara="1" wrap="square" lIns="91425" tIns="45700" rIns="91425" bIns="45700" anchor="t" anchorCtr="0">
            <a:noAutofit/>
          </a:bodyPr>
          <a:lstStyle>
            <a:lvl1pPr marL="7938" lvl="0" indent="0" algn="l">
              <a:lnSpc>
                <a:spcPct val="120000"/>
              </a:lnSpc>
              <a:spcBef>
                <a:spcPts val="600"/>
              </a:spcBef>
              <a:spcAft>
                <a:spcPts val="0"/>
              </a:spcAft>
              <a:buClr>
                <a:srgbClr val="626262"/>
              </a:buClr>
              <a:buSzPts val="1600"/>
              <a:buNone/>
              <a:tabLst/>
              <a:defRPr sz="1600">
                <a:solidFill>
                  <a:srgbClr val="626262"/>
                </a:solidFill>
              </a:defRPr>
            </a:lvl1pPr>
            <a:lvl2pPr marL="914400" lvl="1" indent="-330200" algn="l">
              <a:lnSpc>
                <a:spcPct val="120000"/>
              </a:lnSpc>
              <a:spcBef>
                <a:spcPts val="375"/>
              </a:spcBef>
              <a:spcAft>
                <a:spcPts val="0"/>
              </a:spcAft>
              <a:buClr>
                <a:srgbClr val="626262"/>
              </a:buClr>
              <a:buSzPts val="1600"/>
              <a:buChar char="•"/>
              <a:defRPr sz="1600">
                <a:solidFill>
                  <a:srgbClr val="626262"/>
                </a:solidFill>
              </a:defRPr>
            </a:lvl2pPr>
            <a:lvl3pPr marL="1371600" lvl="2" indent="-330200" algn="l">
              <a:lnSpc>
                <a:spcPct val="120000"/>
              </a:lnSpc>
              <a:spcBef>
                <a:spcPts val="375"/>
              </a:spcBef>
              <a:spcAft>
                <a:spcPts val="0"/>
              </a:spcAft>
              <a:buClr>
                <a:srgbClr val="626262"/>
              </a:buClr>
              <a:buSzPts val="1600"/>
              <a:buChar char="•"/>
              <a:defRPr sz="1600">
                <a:solidFill>
                  <a:srgbClr val="626262"/>
                </a:solidFill>
              </a:defRPr>
            </a:lvl3pPr>
            <a:lvl4pPr marL="1828800" lvl="3" indent="-314325" algn="l">
              <a:lnSpc>
                <a:spcPct val="120000"/>
              </a:lnSpc>
              <a:spcBef>
                <a:spcPts val="375"/>
              </a:spcBef>
              <a:spcAft>
                <a:spcPts val="0"/>
              </a:spcAft>
              <a:buClr>
                <a:srgbClr val="626262"/>
              </a:buClr>
              <a:buSzPts val="1350"/>
              <a:buChar char="•"/>
              <a:defRPr sz="1350"/>
            </a:lvl4pPr>
            <a:lvl5pPr marL="2286000" lvl="4" indent="-314325" algn="l">
              <a:lnSpc>
                <a:spcPct val="120000"/>
              </a:lnSpc>
              <a:spcBef>
                <a:spcPts val="375"/>
              </a:spcBef>
              <a:spcAft>
                <a:spcPts val="0"/>
              </a:spcAft>
              <a:buClr>
                <a:srgbClr val="626262"/>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8" name="Google Shape;34;p27">
            <a:extLst>
              <a:ext uri="{FF2B5EF4-FFF2-40B4-BE49-F238E27FC236}">
                <a16:creationId xmlns:a16="http://schemas.microsoft.com/office/drawing/2014/main" id="{DEEA2BD5-BF00-FB4D-8191-7857BFD3092F}"/>
              </a:ext>
              <a:ext uri="{C183D7F6-B498-43B3-948B-1728B52AA6E4}">
                <adec:decorative xmlns:adec="http://schemas.microsoft.com/office/drawing/2017/decorative" val="1"/>
              </a:ext>
            </a:extLst>
          </p:cNvPr>
          <p:cNvSpPr/>
          <p:nvPr userDrawn="1"/>
        </p:nvSpPr>
        <p:spPr>
          <a:xfrm>
            <a:off x="0" y="0"/>
            <a:ext cx="9144000" cy="263525"/>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2" name="Google Shape;35;p27">
            <a:extLst>
              <a:ext uri="{FF2B5EF4-FFF2-40B4-BE49-F238E27FC236}">
                <a16:creationId xmlns:a16="http://schemas.microsoft.com/office/drawing/2014/main" id="{399DC95F-8ADE-5C48-A5EF-35DC902E4B14}"/>
              </a:ext>
            </a:extLst>
          </p:cNvPr>
          <p:cNvSpPr txBox="1">
            <a:spLocks noGrp="1"/>
          </p:cNvSpPr>
          <p:nvPr>
            <p:ph type="title"/>
          </p:nvPr>
        </p:nvSpPr>
        <p:spPr>
          <a:xfrm>
            <a:off x="2057399" y="263525"/>
            <a:ext cx="6485843"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 name="Picture 6">
            <a:extLst>
              <a:ext uri="{FF2B5EF4-FFF2-40B4-BE49-F238E27FC236}">
                <a16:creationId xmlns:a16="http://schemas.microsoft.com/office/drawing/2014/main" id="{0CE5EFCE-8403-A760-F305-E88FE609111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3733800" cy="2800350"/>
          </a:xfrm>
          <a:prstGeom prst="rect">
            <a:avLst/>
          </a:prstGeom>
        </p:spPr>
      </p:pic>
    </p:spTree>
    <p:extLst>
      <p:ext uri="{BB962C8B-B14F-4D97-AF65-F5344CB8AC3E}">
        <p14:creationId xmlns:p14="http://schemas.microsoft.com/office/powerpoint/2010/main" val="431948838"/>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 Col Text with simple title" preserve="1" userDrawn="1">
  <p:cSld name="1_4 Col Text with simple title">
    <p:spTree>
      <p:nvGrpSpPr>
        <p:cNvPr id="1" name="Shape 370"/>
        <p:cNvGrpSpPr/>
        <p:nvPr/>
      </p:nvGrpSpPr>
      <p:grpSpPr>
        <a:xfrm>
          <a:off x="0" y="0"/>
          <a:ext cx="0" cy="0"/>
          <a:chOff x="0" y="0"/>
          <a:chExt cx="0" cy="0"/>
        </a:xfrm>
      </p:grpSpPr>
      <p:sp>
        <p:nvSpPr>
          <p:cNvPr id="9" name="Google Shape;372;p68">
            <a:extLst>
              <a:ext uri="{FF2B5EF4-FFF2-40B4-BE49-F238E27FC236}">
                <a16:creationId xmlns:a16="http://schemas.microsoft.com/office/drawing/2014/main" id="{E956C1B5-8F47-F045-B228-AC727A247FBD}"/>
              </a:ext>
            </a:extLst>
          </p:cNvPr>
          <p:cNvSpPr txBox="1">
            <a:spLocks noGrp="1"/>
          </p:cNvSpPr>
          <p:nvPr>
            <p:ph type="body" idx="1"/>
          </p:nvPr>
        </p:nvSpPr>
        <p:spPr>
          <a:xfrm>
            <a:off x="609600" y="1428750"/>
            <a:ext cx="2553697" cy="3192755"/>
          </a:xfrm>
          <a:prstGeom prst="rect">
            <a:avLst/>
          </a:prstGeom>
          <a:noFill/>
          <a:ln>
            <a:noFill/>
          </a:ln>
        </p:spPr>
        <p:txBody>
          <a:bodyPr spcFirstLastPara="1" wrap="square" lIns="91425" tIns="45700" rIns="91425" bIns="45700" anchor="t" anchorCtr="0">
            <a:noAutofit/>
          </a:bodyPr>
          <a:lstStyle>
            <a:lvl1pPr marL="7938" lvl="0" indent="0" algn="l">
              <a:lnSpc>
                <a:spcPct val="120000"/>
              </a:lnSpc>
              <a:spcBef>
                <a:spcPts val="600"/>
              </a:spcBef>
              <a:spcAft>
                <a:spcPts val="0"/>
              </a:spcAft>
              <a:buClr>
                <a:srgbClr val="626262"/>
              </a:buClr>
              <a:buSzPts val="1600"/>
              <a:buNone/>
              <a:tabLst/>
              <a:defRPr sz="1600">
                <a:solidFill>
                  <a:srgbClr val="626262"/>
                </a:solidFill>
              </a:defRPr>
            </a:lvl1pPr>
            <a:lvl2pPr marL="914400" lvl="1" indent="-330200" algn="l">
              <a:lnSpc>
                <a:spcPct val="120000"/>
              </a:lnSpc>
              <a:spcBef>
                <a:spcPts val="375"/>
              </a:spcBef>
              <a:spcAft>
                <a:spcPts val="0"/>
              </a:spcAft>
              <a:buClr>
                <a:srgbClr val="626262"/>
              </a:buClr>
              <a:buSzPts val="1600"/>
              <a:buChar char="•"/>
              <a:defRPr sz="1600">
                <a:solidFill>
                  <a:srgbClr val="626262"/>
                </a:solidFill>
              </a:defRPr>
            </a:lvl2pPr>
            <a:lvl3pPr marL="1371600" lvl="2" indent="-330200" algn="l">
              <a:lnSpc>
                <a:spcPct val="120000"/>
              </a:lnSpc>
              <a:spcBef>
                <a:spcPts val="375"/>
              </a:spcBef>
              <a:spcAft>
                <a:spcPts val="0"/>
              </a:spcAft>
              <a:buClr>
                <a:srgbClr val="626262"/>
              </a:buClr>
              <a:buSzPts val="1600"/>
              <a:buChar char="•"/>
              <a:defRPr sz="1600">
                <a:solidFill>
                  <a:srgbClr val="626262"/>
                </a:solidFill>
              </a:defRPr>
            </a:lvl3pPr>
            <a:lvl4pPr marL="1828800" lvl="3" indent="-314325" algn="l">
              <a:lnSpc>
                <a:spcPct val="120000"/>
              </a:lnSpc>
              <a:spcBef>
                <a:spcPts val="375"/>
              </a:spcBef>
              <a:spcAft>
                <a:spcPts val="0"/>
              </a:spcAft>
              <a:buClr>
                <a:srgbClr val="626262"/>
              </a:buClr>
              <a:buSzPts val="1350"/>
              <a:buChar char="•"/>
              <a:defRPr sz="1350"/>
            </a:lvl4pPr>
            <a:lvl5pPr marL="2286000" lvl="4" indent="-314325" algn="l">
              <a:lnSpc>
                <a:spcPct val="120000"/>
              </a:lnSpc>
              <a:spcBef>
                <a:spcPts val="375"/>
              </a:spcBef>
              <a:spcAft>
                <a:spcPts val="0"/>
              </a:spcAft>
              <a:buClr>
                <a:srgbClr val="626262"/>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10" name="Google Shape;373;p68">
            <a:extLst>
              <a:ext uri="{FF2B5EF4-FFF2-40B4-BE49-F238E27FC236}">
                <a16:creationId xmlns:a16="http://schemas.microsoft.com/office/drawing/2014/main" id="{1A6CBAA3-2DCA-B24E-8991-D97F702B2766}"/>
              </a:ext>
            </a:extLst>
          </p:cNvPr>
          <p:cNvSpPr txBox="1">
            <a:spLocks noGrp="1"/>
          </p:cNvSpPr>
          <p:nvPr>
            <p:ph type="body" idx="2"/>
          </p:nvPr>
        </p:nvSpPr>
        <p:spPr>
          <a:xfrm>
            <a:off x="3295152" y="1428750"/>
            <a:ext cx="2553697" cy="3192755"/>
          </a:xfrm>
          <a:prstGeom prst="rect">
            <a:avLst/>
          </a:prstGeom>
          <a:noFill/>
          <a:ln>
            <a:noFill/>
          </a:ln>
        </p:spPr>
        <p:txBody>
          <a:bodyPr spcFirstLastPara="1" wrap="square" lIns="91425" tIns="45700" rIns="91425" bIns="45700" anchor="t" anchorCtr="0">
            <a:noAutofit/>
          </a:bodyPr>
          <a:lstStyle>
            <a:lvl1pPr marL="7938" lvl="0" indent="0" algn="l">
              <a:lnSpc>
                <a:spcPct val="120000"/>
              </a:lnSpc>
              <a:spcBef>
                <a:spcPts val="600"/>
              </a:spcBef>
              <a:spcAft>
                <a:spcPts val="0"/>
              </a:spcAft>
              <a:buClr>
                <a:srgbClr val="626262"/>
              </a:buClr>
              <a:buSzPts val="1600"/>
              <a:buNone/>
              <a:tabLst/>
              <a:defRPr sz="1600" b="0" i="0" u="none" strike="noStrike" cap="none">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defRPr>
            </a:lvl2pPr>
            <a:lvl3pPr marL="1371600" lvl="2" indent="-330200" algn="l">
              <a:lnSpc>
                <a:spcPct val="120000"/>
              </a:lnSpc>
              <a:spcBef>
                <a:spcPts val="375"/>
              </a:spcBef>
              <a:spcAft>
                <a:spcPts val="0"/>
              </a:spcAft>
              <a:buClr>
                <a:srgbClr val="626262"/>
              </a:buClr>
              <a:buSzPts val="1600"/>
              <a:buChar char="•"/>
              <a:defRPr sz="1600">
                <a:solidFill>
                  <a:srgbClr val="626262"/>
                </a:solidFill>
              </a:defRPr>
            </a:lvl3pPr>
            <a:lvl4pPr marL="1828800" lvl="3" indent="-314325" algn="l">
              <a:lnSpc>
                <a:spcPct val="120000"/>
              </a:lnSpc>
              <a:spcBef>
                <a:spcPts val="375"/>
              </a:spcBef>
              <a:spcAft>
                <a:spcPts val="0"/>
              </a:spcAft>
              <a:buClr>
                <a:srgbClr val="626262"/>
              </a:buClr>
              <a:buSzPts val="1350"/>
              <a:buChar char="•"/>
              <a:defRPr sz="1350"/>
            </a:lvl4pPr>
            <a:lvl5pPr marL="2286000" lvl="4" indent="-314325" algn="l">
              <a:lnSpc>
                <a:spcPct val="120000"/>
              </a:lnSpc>
              <a:spcBef>
                <a:spcPts val="375"/>
              </a:spcBef>
              <a:spcAft>
                <a:spcPts val="0"/>
              </a:spcAft>
              <a:buClr>
                <a:srgbClr val="626262"/>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11" name="Google Shape;374;p68">
            <a:extLst>
              <a:ext uri="{FF2B5EF4-FFF2-40B4-BE49-F238E27FC236}">
                <a16:creationId xmlns:a16="http://schemas.microsoft.com/office/drawing/2014/main" id="{BDDD0CCF-41A7-A14D-9696-4F5F10D0CC58}"/>
              </a:ext>
            </a:extLst>
          </p:cNvPr>
          <p:cNvSpPr txBox="1">
            <a:spLocks noGrp="1"/>
          </p:cNvSpPr>
          <p:nvPr>
            <p:ph type="body" idx="3"/>
          </p:nvPr>
        </p:nvSpPr>
        <p:spPr>
          <a:xfrm>
            <a:off x="5980703" y="1428750"/>
            <a:ext cx="2553697" cy="3192755"/>
          </a:xfrm>
          <a:prstGeom prst="rect">
            <a:avLst/>
          </a:prstGeom>
          <a:noFill/>
          <a:ln>
            <a:noFill/>
          </a:ln>
        </p:spPr>
        <p:txBody>
          <a:bodyPr spcFirstLastPara="1" wrap="square" lIns="91425" tIns="45700" rIns="91425" bIns="45700" anchor="t" anchorCtr="0">
            <a:noAutofit/>
          </a:bodyPr>
          <a:lstStyle>
            <a:lvl1pPr marL="7938" lvl="0" indent="0" algn="l">
              <a:lnSpc>
                <a:spcPct val="120000"/>
              </a:lnSpc>
              <a:spcBef>
                <a:spcPts val="600"/>
              </a:spcBef>
              <a:spcAft>
                <a:spcPts val="0"/>
              </a:spcAft>
              <a:buClr>
                <a:srgbClr val="626262"/>
              </a:buClr>
              <a:buSzPts val="1600"/>
              <a:buNone/>
              <a:tabLst/>
              <a:defRPr sz="1600">
                <a:solidFill>
                  <a:srgbClr val="626262"/>
                </a:solidFill>
              </a:defRPr>
            </a:lvl1pPr>
            <a:lvl2pPr marL="914400" lvl="1" indent="-330200" algn="l">
              <a:lnSpc>
                <a:spcPct val="120000"/>
              </a:lnSpc>
              <a:spcBef>
                <a:spcPts val="375"/>
              </a:spcBef>
              <a:spcAft>
                <a:spcPts val="0"/>
              </a:spcAft>
              <a:buClr>
                <a:srgbClr val="626262"/>
              </a:buClr>
              <a:buSzPts val="1600"/>
              <a:buChar char="•"/>
              <a:defRPr sz="1600">
                <a:solidFill>
                  <a:srgbClr val="626262"/>
                </a:solidFill>
              </a:defRPr>
            </a:lvl2pPr>
            <a:lvl3pPr marL="1371600" lvl="2" indent="-330200" algn="l">
              <a:lnSpc>
                <a:spcPct val="120000"/>
              </a:lnSpc>
              <a:spcBef>
                <a:spcPts val="375"/>
              </a:spcBef>
              <a:spcAft>
                <a:spcPts val="0"/>
              </a:spcAft>
              <a:buClr>
                <a:srgbClr val="626262"/>
              </a:buClr>
              <a:buSzPts val="1600"/>
              <a:buChar char="•"/>
              <a:defRPr sz="1600">
                <a:solidFill>
                  <a:srgbClr val="626262"/>
                </a:solidFill>
              </a:defRPr>
            </a:lvl3pPr>
            <a:lvl4pPr marL="1828800" lvl="3" indent="-314325" algn="l">
              <a:lnSpc>
                <a:spcPct val="120000"/>
              </a:lnSpc>
              <a:spcBef>
                <a:spcPts val="375"/>
              </a:spcBef>
              <a:spcAft>
                <a:spcPts val="0"/>
              </a:spcAft>
              <a:buClr>
                <a:srgbClr val="626262"/>
              </a:buClr>
              <a:buSzPts val="1350"/>
              <a:buChar char="•"/>
              <a:defRPr sz="1350"/>
            </a:lvl4pPr>
            <a:lvl5pPr marL="2286000" lvl="4" indent="-314325" algn="l">
              <a:lnSpc>
                <a:spcPct val="120000"/>
              </a:lnSpc>
              <a:spcBef>
                <a:spcPts val="375"/>
              </a:spcBef>
              <a:spcAft>
                <a:spcPts val="0"/>
              </a:spcAft>
              <a:buClr>
                <a:srgbClr val="626262"/>
              </a:buClr>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endParaRPr lang="en-US"/>
          </a:p>
        </p:txBody>
      </p:sp>
      <p:sp>
        <p:nvSpPr>
          <p:cNvPr id="8" name="Text Placeholder 2">
            <a:extLst>
              <a:ext uri="{FF2B5EF4-FFF2-40B4-BE49-F238E27FC236}">
                <a16:creationId xmlns:a16="http://schemas.microsoft.com/office/drawing/2014/main" id="{B72A25C9-F3A7-B945-BB08-2276232F63DA}"/>
              </a:ext>
            </a:extLst>
          </p:cNvPr>
          <p:cNvSpPr>
            <a:spLocks noGrp="1"/>
          </p:cNvSpPr>
          <p:nvPr>
            <p:ph type="body" sz="quarter" idx="10"/>
          </p:nvPr>
        </p:nvSpPr>
        <p:spPr>
          <a:xfrm>
            <a:off x="609602" y="1047750"/>
            <a:ext cx="2553696" cy="304800"/>
          </a:xfrm>
        </p:spPr>
        <p:txBody>
          <a:bodyPr tIns="0" bIns="0" anchor="ctr"/>
          <a:lstStyle>
            <a:lvl1pPr marL="6350" indent="0">
              <a:tabLst>
                <a:tab pos="508000" algn="l"/>
              </a:tabLst>
              <a:defRPr b="1"/>
            </a:lvl1pPr>
          </a:lstStyle>
          <a:p>
            <a:pPr lvl="0"/>
            <a:endParaRPr lang="en-US"/>
          </a:p>
        </p:txBody>
      </p:sp>
      <p:sp>
        <p:nvSpPr>
          <p:cNvPr id="12" name="Text Placeholder 2">
            <a:extLst>
              <a:ext uri="{FF2B5EF4-FFF2-40B4-BE49-F238E27FC236}">
                <a16:creationId xmlns:a16="http://schemas.microsoft.com/office/drawing/2014/main" id="{E7403115-A722-6849-A9AB-3EC3159A100E}"/>
              </a:ext>
            </a:extLst>
          </p:cNvPr>
          <p:cNvSpPr>
            <a:spLocks noGrp="1"/>
          </p:cNvSpPr>
          <p:nvPr>
            <p:ph type="body" sz="quarter" idx="11"/>
          </p:nvPr>
        </p:nvSpPr>
        <p:spPr>
          <a:xfrm>
            <a:off x="3295152" y="1047750"/>
            <a:ext cx="2553696" cy="304800"/>
          </a:xfrm>
        </p:spPr>
        <p:txBody>
          <a:bodyPr tIns="0" bIns="0" anchor="ctr"/>
          <a:lstStyle>
            <a:lvl1pPr marL="6350" indent="0">
              <a:tabLst>
                <a:tab pos="508000" algn="l"/>
              </a:tabLst>
              <a:defRPr b="1"/>
            </a:lvl1pPr>
          </a:lstStyle>
          <a:p>
            <a:pPr lvl="0"/>
            <a:endParaRPr lang="en-US"/>
          </a:p>
        </p:txBody>
      </p:sp>
      <p:sp>
        <p:nvSpPr>
          <p:cNvPr id="13" name="Text Placeholder 2">
            <a:extLst>
              <a:ext uri="{FF2B5EF4-FFF2-40B4-BE49-F238E27FC236}">
                <a16:creationId xmlns:a16="http://schemas.microsoft.com/office/drawing/2014/main" id="{2A6B519A-2156-7045-B55E-B88B92C4651B}"/>
              </a:ext>
            </a:extLst>
          </p:cNvPr>
          <p:cNvSpPr>
            <a:spLocks noGrp="1"/>
          </p:cNvSpPr>
          <p:nvPr>
            <p:ph type="body" sz="quarter" idx="12"/>
          </p:nvPr>
        </p:nvSpPr>
        <p:spPr>
          <a:xfrm>
            <a:off x="5980704" y="1044189"/>
            <a:ext cx="2553696" cy="304800"/>
          </a:xfrm>
        </p:spPr>
        <p:txBody>
          <a:bodyPr tIns="0" bIns="0" anchor="ctr"/>
          <a:lstStyle>
            <a:lvl1pPr marL="6350" indent="0">
              <a:tabLst>
                <a:tab pos="508000" algn="l"/>
              </a:tabLst>
              <a:defRPr b="1"/>
            </a:lvl1pPr>
          </a:lstStyle>
          <a:p>
            <a:pPr lvl="0"/>
            <a:endParaRPr lang="en-US"/>
          </a:p>
        </p:txBody>
      </p:sp>
      <p:sp>
        <p:nvSpPr>
          <p:cNvPr id="14" name="Google Shape;34;p27">
            <a:extLst>
              <a:ext uri="{FF2B5EF4-FFF2-40B4-BE49-F238E27FC236}">
                <a16:creationId xmlns:a16="http://schemas.microsoft.com/office/drawing/2014/main" id="{E0F46EF6-64BC-D74E-B012-B01C28B09B93}"/>
              </a:ext>
              <a:ext uri="{C183D7F6-B498-43B3-948B-1728B52AA6E4}">
                <adec:decorative xmlns:adec="http://schemas.microsoft.com/office/drawing/2017/decorative" val="1"/>
              </a:ext>
            </a:extLst>
          </p:cNvPr>
          <p:cNvSpPr/>
          <p:nvPr userDrawn="1"/>
        </p:nvSpPr>
        <p:spPr>
          <a:xfrm>
            <a:off x="0" y="0"/>
            <a:ext cx="9144000" cy="263525"/>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5" name="Google Shape;35;p27">
            <a:extLst>
              <a:ext uri="{FF2B5EF4-FFF2-40B4-BE49-F238E27FC236}">
                <a16:creationId xmlns:a16="http://schemas.microsoft.com/office/drawing/2014/main" id="{99C70BE9-1A4D-A140-864D-FA49108B08B5}"/>
              </a:ext>
            </a:extLst>
          </p:cNvPr>
          <p:cNvSpPr txBox="1">
            <a:spLocks noGrp="1"/>
          </p:cNvSpPr>
          <p:nvPr>
            <p:ph type="title"/>
          </p:nvPr>
        </p:nvSpPr>
        <p:spPr>
          <a:xfrm>
            <a:off x="2286001" y="263525"/>
            <a:ext cx="6257242"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 name="Picture 15">
            <a:extLst>
              <a:ext uri="{FF2B5EF4-FFF2-40B4-BE49-F238E27FC236}">
                <a16:creationId xmlns:a16="http://schemas.microsoft.com/office/drawing/2014/main" id="{F112F359-95BB-C257-C04D-6BAC16918FD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4038600" cy="3028950"/>
          </a:xfrm>
          <a:prstGeom prst="rect">
            <a:avLst/>
          </a:prstGeom>
        </p:spPr>
      </p:pic>
    </p:spTree>
    <p:extLst>
      <p:ext uri="{BB962C8B-B14F-4D97-AF65-F5344CB8AC3E}">
        <p14:creationId xmlns:p14="http://schemas.microsoft.com/office/powerpoint/2010/main" val="426509825"/>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 You and Credits" userDrawn="1">
  <p:cSld name="Thank You and Credits 1">
    <p:spTree>
      <p:nvGrpSpPr>
        <p:cNvPr id="1" name="Shape 402"/>
        <p:cNvGrpSpPr/>
        <p:nvPr/>
      </p:nvGrpSpPr>
      <p:grpSpPr>
        <a:xfrm>
          <a:off x="0" y="0"/>
          <a:ext cx="0" cy="0"/>
          <a:chOff x="0" y="0"/>
          <a:chExt cx="0" cy="0"/>
        </a:xfrm>
      </p:grpSpPr>
      <p:sp>
        <p:nvSpPr>
          <p:cNvPr id="403" name="Google Shape;403;p72">
            <a:extLst>
              <a:ext uri="{C183D7F6-B498-43B3-948B-1728B52AA6E4}">
                <adec:decorative xmlns:adec="http://schemas.microsoft.com/office/drawing/2017/decorative" val="1"/>
              </a:ext>
            </a:extLst>
          </p:cNvPr>
          <p:cNvSpPr/>
          <p:nvPr/>
        </p:nvSpPr>
        <p:spPr>
          <a:xfrm>
            <a:off x="4535" y="7398"/>
            <a:ext cx="9144000" cy="2235354"/>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05" name="Google Shape;405;p72"/>
          <p:cNvSpPr/>
          <p:nvPr/>
        </p:nvSpPr>
        <p:spPr>
          <a:xfrm>
            <a:off x="4535" y="2106774"/>
            <a:ext cx="9139465" cy="13597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07" name="Google Shape;407;p72"/>
          <p:cNvSpPr txBox="1">
            <a:spLocks noGrp="1"/>
          </p:cNvSpPr>
          <p:nvPr>
            <p:ph type="title"/>
          </p:nvPr>
        </p:nvSpPr>
        <p:spPr>
          <a:xfrm>
            <a:off x="2590799" y="144557"/>
            <a:ext cx="4648201" cy="1953637"/>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0082BA"/>
              </a:buClr>
              <a:buSzPts val="6000"/>
              <a:buFont typeface="Arial"/>
              <a:buNone/>
              <a:defRPr sz="4400">
                <a:solidFill>
                  <a:srgbClr val="113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 name="Picture 5">
            <a:extLst>
              <a:ext uri="{FF2B5EF4-FFF2-40B4-BE49-F238E27FC236}">
                <a16:creationId xmlns:a16="http://schemas.microsoft.com/office/drawing/2014/main" id="{EF979A1C-44C3-6784-D77B-91F9A3DA884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016472" y="304564"/>
            <a:ext cx="2139717" cy="1459564"/>
          </a:xfrm>
          <a:prstGeom prst="rect">
            <a:avLst/>
          </a:prstGeom>
        </p:spPr>
      </p:pic>
      <p:pic>
        <p:nvPicPr>
          <p:cNvPr id="7" name="Picture 6">
            <a:extLst>
              <a:ext uri="{FF2B5EF4-FFF2-40B4-BE49-F238E27FC236}">
                <a16:creationId xmlns:a16="http://schemas.microsoft.com/office/drawing/2014/main" id="{0BA8B6A4-7E6A-9EF8-BE22-A529F1E5D4C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4749800" cy="3562350"/>
          </a:xfrm>
          <a:prstGeom prst="rect">
            <a:avLst/>
          </a:prstGeom>
        </p:spPr>
      </p:pic>
      <p:pic>
        <p:nvPicPr>
          <p:cNvPr id="4" name="Picture 3">
            <a:extLst>
              <a:ext uri="{FF2B5EF4-FFF2-40B4-BE49-F238E27FC236}">
                <a16:creationId xmlns:a16="http://schemas.microsoft.com/office/drawing/2014/main" id="{C9363C27-AB96-38E8-AC18-309E1D6D3A38}"/>
              </a:ext>
            </a:extLst>
          </p:cNvPr>
          <p:cNvPicPr>
            <a:picLocks noChangeAspect="1"/>
          </p:cNvPicPr>
          <p:nvPr userDrawn="1"/>
        </p:nvPicPr>
        <p:blipFill>
          <a:blip r:embed="rId4"/>
          <a:srcRect/>
          <a:stretch/>
        </p:blipFill>
        <p:spPr>
          <a:xfrm>
            <a:off x="1562100" y="4342127"/>
            <a:ext cx="6019800" cy="601664"/>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 You and Credits" preserve="1" userDrawn="1">
  <p:cSld name="Thank You and Credits 2">
    <p:spTree>
      <p:nvGrpSpPr>
        <p:cNvPr id="1" name="Shape 402"/>
        <p:cNvGrpSpPr/>
        <p:nvPr/>
      </p:nvGrpSpPr>
      <p:grpSpPr>
        <a:xfrm>
          <a:off x="0" y="0"/>
          <a:ext cx="0" cy="0"/>
          <a:chOff x="0" y="0"/>
          <a:chExt cx="0" cy="0"/>
        </a:xfrm>
      </p:grpSpPr>
      <p:sp>
        <p:nvSpPr>
          <p:cNvPr id="403" name="Google Shape;403;p72">
            <a:extLst>
              <a:ext uri="{C183D7F6-B498-43B3-948B-1728B52AA6E4}">
                <adec:decorative xmlns:adec="http://schemas.microsoft.com/office/drawing/2017/decorative" val="1"/>
              </a:ext>
            </a:extLst>
          </p:cNvPr>
          <p:cNvSpPr/>
          <p:nvPr/>
        </p:nvSpPr>
        <p:spPr>
          <a:xfrm>
            <a:off x="4535" y="7398"/>
            <a:ext cx="9144000" cy="2235354"/>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05" name="Google Shape;405;p72"/>
          <p:cNvSpPr/>
          <p:nvPr/>
        </p:nvSpPr>
        <p:spPr>
          <a:xfrm>
            <a:off x="4535" y="2106774"/>
            <a:ext cx="9139465" cy="13597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407" name="Google Shape;407;p72"/>
          <p:cNvSpPr txBox="1">
            <a:spLocks noGrp="1"/>
          </p:cNvSpPr>
          <p:nvPr>
            <p:ph type="title" hasCustomPrompt="1"/>
          </p:nvPr>
        </p:nvSpPr>
        <p:spPr>
          <a:xfrm>
            <a:off x="2666999" y="144557"/>
            <a:ext cx="4038601" cy="19536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0082BA"/>
              </a:buClr>
              <a:buSzPts val="6000"/>
              <a:buFont typeface="Arial"/>
              <a:buNone/>
              <a:defRPr sz="4400">
                <a:solidFill>
                  <a:srgbClr val="113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Thank You!</a:t>
            </a:r>
            <a:endParaRPr/>
          </a:p>
        </p:txBody>
      </p:sp>
      <p:pic>
        <p:nvPicPr>
          <p:cNvPr id="6" name="Picture 5">
            <a:extLst>
              <a:ext uri="{FF2B5EF4-FFF2-40B4-BE49-F238E27FC236}">
                <a16:creationId xmlns:a16="http://schemas.microsoft.com/office/drawing/2014/main" id="{EF979A1C-44C3-6784-D77B-91F9A3DA884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016472" y="304564"/>
            <a:ext cx="2139717" cy="1459564"/>
          </a:xfrm>
          <a:prstGeom prst="rect">
            <a:avLst/>
          </a:prstGeom>
        </p:spPr>
      </p:pic>
      <p:pic>
        <p:nvPicPr>
          <p:cNvPr id="7" name="Picture 6">
            <a:extLst>
              <a:ext uri="{FF2B5EF4-FFF2-40B4-BE49-F238E27FC236}">
                <a16:creationId xmlns:a16="http://schemas.microsoft.com/office/drawing/2014/main" id="{0BA8B6A4-7E6A-9EF8-BE22-A529F1E5D4C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4749800" cy="3562350"/>
          </a:xfrm>
          <a:prstGeom prst="rect">
            <a:avLst/>
          </a:prstGeom>
        </p:spPr>
      </p:pic>
      <p:sp>
        <p:nvSpPr>
          <p:cNvPr id="2" name="TextBox 1">
            <a:extLst>
              <a:ext uri="{FF2B5EF4-FFF2-40B4-BE49-F238E27FC236}">
                <a16:creationId xmlns:a16="http://schemas.microsoft.com/office/drawing/2014/main" id="{25705E95-21E6-463B-1768-DC327E99E543}"/>
              </a:ext>
            </a:extLst>
          </p:cNvPr>
          <p:cNvSpPr txBox="1"/>
          <p:nvPr userDrawn="1"/>
        </p:nvSpPr>
        <p:spPr>
          <a:xfrm>
            <a:off x="457200" y="2495550"/>
            <a:ext cx="8229600" cy="1384995"/>
          </a:xfrm>
          <a:prstGeom prst="rect">
            <a:avLst/>
          </a:prstGeom>
          <a:noFill/>
        </p:spPr>
        <p:txBody>
          <a:bodyPr wrap="square" rtlCol="0">
            <a:spAutoFit/>
          </a:bodyPr>
          <a:lstStyle/>
          <a:p>
            <a:r>
              <a:rPr lang="en-US" dirty="0">
                <a:effectLst/>
                <a:latin typeface="Arial" panose="020B0604020202020204" pitchFamily="34" charset="0"/>
              </a:rPr>
              <a:t>This document was developed with funds from Grant #90YT000037-03-00 for the U.S. Department of Health and Human Services, Administration for Children and Families, Office of Head Start, Tribal Colleges and Universities Head Start Partnership Program. It was developed in collaboration between Fond du Lac Tribal and Community College and </a:t>
            </a:r>
            <a:r>
              <a:rPr lang="en-US" dirty="0" err="1">
                <a:effectLst/>
                <a:latin typeface="Arial" panose="020B0604020202020204" pitchFamily="34" charset="0"/>
              </a:rPr>
              <a:t>EarlyEdU</a:t>
            </a:r>
            <a:r>
              <a:rPr lang="en-US" dirty="0">
                <a:effectLst/>
                <a:latin typeface="Arial" panose="020B0604020202020204" pitchFamily="34" charset="0"/>
              </a:rPr>
              <a:t> Alliance. This resource may be duplicated for noncommercial uses without permission. (c) 2023 </a:t>
            </a:r>
            <a:r>
              <a:rPr lang="en-US" dirty="0" err="1">
                <a:effectLst/>
                <a:latin typeface="Arial" panose="020B0604020202020204" pitchFamily="34" charset="0"/>
              </a:rPr>
              <a:t>EarlyEdU</a:t>
            </a:r>
            <a:r>
              <a:rPr lang="en-US" dirty="0">
                <a:effectLst/>
                <a:latin typeface="Arial" panose="020B0604020202020204" pitchFamily="34" charset="0"/>
              </a:rPr>
              <a:t> Alliance and Fond du Lac Tribal and Community College.</a:t>
            </a:r>
          </a:p>
        </p:txBody>
      </p:sp>
      <p:pic>
        <p:nvPicPr>
          <p:cNvPr id="5" name="Picture 4">
            <a:extLst>
              <a:ext uri="{FF2B5EF4-FFF2-40B4-BE49-F238E27FC236}">
                <a16:creationId xmlns:a16="http://schemas.microsoft.com/office/drawing/2014/main" id="{50F4AC57-7562-264B-1E58-7D6248156A89}"/>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562100" y="4342127"/>
            <a:ext cx="6019800" cy="601664"/>
          </a:xfrm>
          <a:prstGeom prst="rect">
            <a:avLst/>
          </a:prstGeom>
        </p:spPr>
      </p:pic>
    </p:spTree>
    <p:extLst>
      <p:ext uri="{BB962C8B-B14F-4D97-AF65-F5344CB8AC3E}">
        <p14:creationId xmlns:p14="http://schemas.microsoft.com/office/powerpoint/2010/main" val="3766473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6D7C80-528D-46A3-7AA3-FA42EFB0A0B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4749800" cy="3562350"/>
          </a:xfrm>
          <a:prstGeom prst="rect">
            <a:avLst/>
          </a:prstGeom>
        </p:spPr>
      </p:pic>
      <p:sp>
        <p:nvSpPr>
          <p:cNvPr id="12" name="Google Shape;51;p29">
            <a:extLst>
              <a:ext uri="{FF2B5EF4-FFF2-40B4-BE49-F238E27FC236}">
                <a16:creationId xmlns:a16="http://schemas.microsoft.com/office/drawing/2014/main" id="{F55F8B9C-DC60-2749-BBAF-C900DF1630CB}"/>
              </a:ext>
              <a:ext uri="{C183D7F6-B498-43B3-948B-1728B52AA6E4}">
                <adec:decorative xmlns:adec="http://schemas.microsoft.com/office/drawing/2017/decorative" val="1"/>
              </a:ext>
            </a:extLst>
          </p:cNvPr>
          <p:cNvSpPr/>
          <p:nvPr userDrawn="1"/>
        </p:nvSpPr>
        <p:spPr>
          <a:xfrm flipH="1">
            <a:off x="3714596" y="12997"/>
            <a:ext cx="5444359" cy="5143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2F2F2"/>
              </a:solidFill>
              <a:latin typeface="Calibri"/>
              <a:ea typeface="Calibri"/>
              <a:cs typeface="Calibri"/>
              <a:sym typeface="Calibri"/>
            </a:endParaRPr>
          </a:p>
        </p:txBody>
      </p:sp>
      <p:sp>
        <p:nvSpPr>
          <p:cNvPr id="13" name="Google Shape;52;p29">
            <a:extLst>
              <a:ext uri="{FF2B5EF4-FFF2-40B4-BE49-F238E27FC236}">
                <a16:creationId xmlns:a16="http://schemas.microsoft.com/office/drawing/2014/main" id="{AD4EF55F-FC60-274A-9BD4-DC30AF465C80}"/>
              </a:ext>
            </a:extLst>
          </p:cNvPr>
          <p:cNvSpPr txBox="1">
            <a:spLocks noGrp="1"/>
          </p:cNvSpPr>
          <p:nvPr>
            <p:ph type="body" idx="1"/>
          </p:nvPr>
        </p:nvSpPr>
        <p:spPr>
          <a:xfrm>
            <a:off x="4769964" y="263525"/>
            <a:ext cx="3764436" cy="1012825"/>
          </a:xfrm>
          <a:prstGeom prst="rect">
            <a:avLst/>
          </a:prstGeom>
          <a:noFill/>
          <a:ln>
            <a:noFill/>
          </a:ln>
        </p:spPr>
        <p:txBody>
          <a:bodyPr spcFirstLastPara="1" wrap="square" lIns="91425" tIns="45700" rIns="91425" bIns="45700" anchor="b" anchorCtr="0">
            <a:noAutofit/>
          </a:bodyPr>
          <a:lstStyle>
            <a:lvl1pPr marL="6350" lvl="0" indent="0" algn="l">
              <a:lnSpc>
                <a:spcPct val="100000"/>
              </a:lnSpc>
              <a:spcBef>
                <a:spcPts val="600"/>
              </a:spcBef>
              <a:spcAft>
                <a:spcPts val="0"/>
              </a:spcAft>
              <a:buClr>
                <a:srgbClr val="626262"/>
              </a:buClr>
              <a:buSzPts val="2000"/>
              <a:buNone/>
              <a:tabLst/>
              <a:defRPr sz="2400" b="1">
                <a:solidFill>
                  <a:srgbClr val="626262"/>
                </a:solidFill>
              </a:defRPr>
            </a:lvl1pPr>
            <a:lvl2pPr marL="914400" lvl="1" indent="-228600" algn="l">
              <a:lnSpc>
                <a:spcPct val="120000"/>
              </a:lnSpc>
              <a:spcBef>
                <a:spcPts val="375"/>
              </a:spcBef>
              <a:spcAft>
                <a:spcPts val="0"/>
              </a:spcAft>
              <a:buClr>
                <a:srgbClr val="00AB84"/>
              </a:buClr>
              <a:buSzPts val="1800"/>
              <a:buNone/>
              <a:defRPr sz="1800">
                <a:solidFill>
                  <a:srgbClr val="00AB84"/>
                </a:solidFill>
              </a:defRPr>
            </a:lvl2pPr>
            <a:lvl3pPr marL="1371600" lvl="2" indent="-228600" algn="l">
              <a:lnSpc>
                <a:spcPct val="120000"/>
              </a:lnSpc>
              <a:spcBef>
                <a:spcPts val="375"/>
              </a:spcBef>
              <a:spcAft>
                <a:spcPts val="0"/>
              </a:spcAft>
              <a:buClr>
                <a:srgbClr val="00AB84"/>
              </a:buClr>
              <a:buSzPts val="1800"/>
              <a:buNone/>
              <a:defRPr sz="1800">
                <a:solidFill>
                  <a:srgbClr val="00AB84"/>
                </a:solidFill>
              </a:defRPr>
            </a:lvl3pPr>
            <a:lvl4pPr marL="1828800" lvl="3" indent="-228600" algn="l">
              <a:lnSpc>
                <a:spcPct val="120000"/>
              </a:lnSpc>
              <a:spcBef>
                <a:spcPts val="375"/>
              </a:spcBef>
              <a:spcAft>
                <a:spcPts val="0"/>
              </a:spcAft>
              <a:buClr>
                <a:srgbClr val="00AB84"/>
              </a:buClr>
              <a:buSzPts val="1800"/>
              <a:buNone/>
              <a:defRPr sz="1800">
                <a:solidFill>
                  <a:srgbClr val="00AB84"/>
                </a:solidFill>
              </a:defRPr>
            </a:lvl4pPr>
            <a:lvl5pPr marL="2286000" lvl="4" indent="-228600" algn="l">
              <a:lnSpc>
                <a:spcPct val="120000"/>
              </a:lnSpc>
              <a:spcBef>
                <a:spcPts val="375"/>
              </a:spcBef>
              <a:spcAft>
                <a:spcPts val="0"/>
              </a:spcAft>
              <a:buClr>
                <a:srgbClr val="00AB84"/>
              </a:buClr>
              <a:buSzPts val="1800"/>
              <a:buNone/>
              <a:defRPr sz="1800">
                <a:solidFill>
                  <a:srgbClr val="00AB84"/>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56;p29">
            <a:extLst>
              <a:ext uri="{FF2B5EF4-FFF2-40B4-BE49-F238E27FC236}">
                <a16:creationId xmlns:a16="http://schemas.microsoft.com/office/drawing/2014/main" id="{FCFE4A20-75EE-8545-9AB6-2F3427077B89}"/>
              </a:ext>
            </a:extLst>
          </p:cNvPr>
          <p:cNvSpPr txBox="1">
            <a:spLocks noGrp="1"/>
          </p:cNvSpPr>
          <p:nvPr>
            <p:ph type="title"/>
          </p:nvPr>
        </p:nvSpPr>
        <p:spPr>
          <a:xfrm>
            <a:off x="465242" y="1428750"/>
            <a:ext cx="2963758" cy="3429000"/>
          </a:xfrm>
          <a:prstGeom prst="rect">
            <a:avLst/>
          </a:prstGeom>
          <a:noFill/>
          <a:ln>
            <a:noFill/>
          </a:ln>
        </p:spPr>
        <p:txBody>
          <a:bodyPr spcFirstLastPara="1" wrap="square" lIns="91425" tIns="45700" rIns="91425" bIns="45700" anchor="t" anchorCtr="0">
            <a:noAutofit/>
          </a:bodyPr>
          <a:lstStyle>
            <a:lvl1pPr lvl="0" algn="r">
              <a:lnSpc>
                <a:spcPct val="120000"/>
              </a:lnSpc>
              <a:spcBef>
                <a:spcPts val="0"/>
              </a:spcBef>
              <a:spcAft>
                <a:spcPts val="0"/>
              </a:spcAft>
              <a:buClr>
                <a:srgbClr val="0082BA"/>
              </a:buClr>
              <a:buSzPts val="2600"/>
              <a:buFont typeface="Arial"/>
              <a:buNone/>
              <a:defRPr sz="3000">
                <a:solidFill>
                  <a:srgbClr val="113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57;p29">
            <a:extLst>
              <a:ext uri="{FF2B5EF4-FFF2-40B4-BE49-F238E27FC236}">
                <a16:creationId xmlns:a16="http://schemas.microsoft.com/office/drawing/2014/main" id="{A8DE6107-D7B2-5942-A7D8-5AA7AB82F847}"/>
              </a:ext>
            </a:extLst>
          </p:cNvPr>
          <p:cNvSpPr txBox="1">
            <a:spLocks noGrp="1"/>
          </p:cNvSpPr>
          <p:nvPr>
            <p:ph type="body" idx="2"/>
          </p:nvPr>
        </p:nvSpPr>
        <p:spPr>
          <a:xfrm>
            <a:off x="4769964" y="1428750"/>
            <a:ext cx="3764436" cy="3429000"/>
          </a:xfrm>
          <a:prstGeom prst="rect">
            <a:avLst/>
          </a:prstGeom>
          <a:noFill/>
          <a:ln>
            <a:noFill/>
          </a:ln>
        </p:spPr>
        <p:txBody>
          <a:bodyPr spcFirstLastPara="1" wrap="square" lIns="91425" tIns="45700" rIns="91425" bIns="45700" anchor="t" anchorCtr="0">
            <a:noAutofit/>
          </a:bodyPr>
          <a:lstStyle>
            <a:lvl1pPr marL="60325" lvl="0" indent="0" algn="l">
              <a:lnSpc>
                <a:spcPct val="120000"/>
              </a:lnSpc>
              <a:spcBef>
                <a:spcPts val="600"/>
              </a:spcBef>
              <a:spcAft>
                <a:spcPts val="0"/>
              </a:spcAft>
              <a:buClr>
                <a:srgbClr val="626262"/>
              </a:buClr>
              <a:buSzPts val="1800"/>
              <a:buNone/>
              <a:tabLst/>
              <a:defRPr/>
            </a:lvl1pPr>
            <a:lvl2pPr marL="914400" lvl="1" indent="-342900" algn="l">
              <a:lnSpc>
                <a:spcPct val="120000"/>
              </a:lnSpc>
              <a:spcBef>
                <a:spcPts val="375"/>
              </a:spcBef>
              <a:spcAft>
                <a:spcPts val="0"/>
              </a:spcAft>
              <a:buClr>
                <a:srgbClr val="626262"/>
              </a:buClr>
              <a:buSzPts val="1800"/>
              <a:buChar char="•"/>
              <a:defRPr/>
            </a:lvl2pPr>
            <a:lvl3pPr marL="1371600" lvl="2" indent="-342900" algn="l">
              <a:lnSpc>
                <a:spcPct val="120000"/>
              </a:lnSpc>
              <a:spcBef>
                <a:spcPts val="375"/>
              </a:spcBef>
              <a:spcAft>
                <a:spcPts val="0"/>
              </a:spcAft>
              <a:buClr>
                <a:srgbClr val="626262"/>
              </a:buClr>
              <a:buSzPts val="1800"/>
              <a:buChar char="•"/>
              <a:defRPr/>
            </a:lvl3pPr>
            <a:lvl4pPr marL="1828800" lvl="3" indent="-342900" algn="l">
              <a:lnSpc>
                <a:spcPct val="120000"/>
              </a:lnSpc>
              <a:spcBef>
                <a:spcPts val="375"/>
              </a:spcBef>
              <a:spcAft>
                <a:spcPts val="0"/>
              </a:spcAft>
              <a:buClr>
                <a:srgbClr val="626262"/>
              </a:buClr>
              <a:buSzPts val="1800"/>
              <a:buChar char="•"/>
              <a:defRPr/>
            </a:lvl4pPr>
            <a:lvl5pPr marL="2286000" lvl="4" indent="-342900" algn="l">
              <a:lnSpc>
                <a:spcPct val="120000"/>
              </a:lnSpc>
              <a:spcBef>
                <a:spcPts val="375"/>
              </a:spcBef>
              <a:spcAft>
                <a:spcPts val="0"/>
              </a:spcAft>
              <a:buClr>
                <a:srgbClr val="62626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9474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Google Shape;34;p27">
            <a:extLst>
              <a:ext uri="{FF2B5EF4-FFF2-40B4-BE49-F238E27FC236}">
                <a16:creationId xmlns:a16="http://schemas.microsoft.com/office/drawing/2014/main" id="{CE242652-1EF9-C64D-82EE-8CFCF288A890}"/>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rgbClr val="D8D8D8">
              <a:alpha val="4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2" name="Google Shape;35;p27">
            <a:extLst>
              <a:ext uri="{FF2B5EF4-FFF2-40B4-BE49-F238E27FC236}">
                <a16:creationId xmlns:a16="http://schemas.microsoft.com/office/drawing/2014/main" id="{843E2DAF-6B07-DC43-AD7A-C3A0716EEDBE}"/>
              </a:ext>
            </a:extLst>
          </p:cNvPr>
          <p:cNvSpPr txBox="1">
            <a:spLocks noGrp="1"/>
          </p:cNvSpPr>
          <p:nvPr>
            <p:ph type="title"/>
          </p:nvPr>
        </p:nvSpPr>
        <p:spPr>
          <a:xfrm>
            <a:off x="1363611" y="263525"/>
            <a:ext cx="7246989"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 name="Google Shape;59;p30">
            <a:extLst>
              <a:ext uri="{FF2B5EF4-FFF2-40B4-BE49-F238E27FC236}">
                <a16:creationId xmlns:a16="http://schemas.microsoft.com/office/drawing/2014/main" id="{6DAACE9D-8256-9A43-9E75-4BF2028904EC}"/>
              </a:ext>
              <a:ext uri="{C183D7F6-B498-43B3-948B-1728B52AA6E4}">
                <adec:decorative xmlns:adec="http://schemas.microsoft.com/office/drawing/2017/decorative" val="1"/>
              </a:ext>
            </a:extLst>
          </p:cNvPr>
          <p:cNvSpPr/>
          <p:nvPr userDrawn="1"/>
        </p:nvSpPr>
        <p:spPr>
          <a:xfrm>
            <a:off x="0" y="2286"/>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 name="Google Shape;63;p30">
            <a:extLst>
              <a:ext uri="{FF2B5EF4-FFF2-40B4-BE49-F238E27FC236}">
                <a16:creationId xmlns:a16="http://schemas.microsoft.com/office/drawing/2014/main" id="{5868474C-EC06-364F-99DE-1AC936773B03}"/>
              </a:ext>
            </a:extLst>
          </p:cNvPr>
          <p:cNvSpPr txBox="1">
            <a:spLocks noGrp="1"/>
          </p:cNvSpPr>
          <p:nvPr>
            <p:ph type="body" idx="1"/>
          </p:nvPr>
        </p:nvSpPr>
        <p:spPr>
          <a:xfrm>
            <a:off x="609600" y="1287653"/>
            <a:ext cx="8001000" cy="2713523"/>
          </a:xfrm>
          <a:prstGeom prst="rect">
            <a:avLst/>
          </a:prstGeom>
          <a:noFill/>
          <a:ln>
            <a:noFill/>
          </a:ln>
        </p:spPr>
        <p:txBody>
          <a:bodyPr spcFirstLastPara="1" wrap="square" lIns="91425" tIns="45700" rIns="91425" bIns="45700" anchor="t" anchorCtr="0">
            <a:noAutofit/>
          </a:bodyPr>
          <a:lstStyle>
            <a:lvl1pPr marL="60325" marR="0" lvl="0" indent="0" algn="l" defTabSz="914400" rtl="0" eaLnBrk="1" fontAlgn="auto" latinLnBrk="0" hangingPunct="1">
              <a:lnSpc>
                <a:spcPct val="120000"/>
              </a:lnSpc>
              <a:spcBef>
                <a:spcPts val="600"/>
              </a:spcBef>
              <a:spcAft>
                <a:spcPts val="0"/>
              </a:spcAft>
              <a:buClr>
                <a:srgbClr val="626262"/>
              </a:buClr>
              <a:buSzPts val="1600"/>
              <a:buFont typeface="Arial"/>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a:p>
        </p:txBody>
      </p:sp>
      <p:pic>
        <p:nvPicPr>
          <p:cNvPr id="16" name="Google Shape;64;p30">
            <a:extLst>
              <a:ext uri="{FF2B5EF4-FFF2-40B4-BE49-F238E27FC236}">
                <a16:creationId xmlns:a16="http://schemas.microsoft.com/office/drawing/2014/main" id="{BD5CBBDF-6F17-1448-B962-D2D2E306D5A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261796" y="149092"/>
            <a:ext cx="578223" cy="725945"/>
          </a:xfrm>
          <a:prstGeom prst="rect">
            <a:avLst/>
          </a:prstGeom>
          <a:noFill/>
          <a:ln>
            <a:noFill/>
          </a:ln>
        </p:spPr>
      </p:pic>
      <p:pic>
        <p:nvPicPr>
          <p:cNvPr id="10" name="Picture 9">
            <a:extLst>
              <a:ext uri="{FF2B5EF4-FFF2-40B4-BE49-F238E27FC236}">
                <a16:creationId xmlns:a16="http://schemas.microsoft.com/office/drawing/2014/main" id="{CE5E02E1-B603-0E1D-9E67-A443FF76749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440930" y="4001176"/>
            <a:ext cx="1653539" cy="1127928"/>
          </a:xfrm>
          <a:prstGeom prst="rect">
            <a:avLst/>
          </a:prstGeom>
        </p:spPr>
      </p:pic>
    </p:spTree>
    <p:extLst>
      <p:ext uri="{BB962C8B-B14F-4D97-AF65-F5344CB8AC3E}">
        <p14:creationId xmlns:p14="http://schemas.microsoft.com/office/powerpoint/2010/main" val="910492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Google Shape;66;p31">
            <a:extLst>
              <a:ext uri="{FF2B5EF4-FFF2-40B4-BE49-F238E27FC236}">
                <a16:creationId xmlns:a16="http://schemas.microsoft.com/office/drawing/2014/main" id="{53445688-445F-884A-A0AF-D4E0B65781EB}"/>
              </a:ext>
              <a:ext uri="{C183D7F6-B498-43B3-948B-1728B52AA6E4}">
                <adec:decorative xmlns:adec="http://schemas.microsoft.com/office/drawing/2017/decorative" val="1"/>
              </a:ext>
            </a:extLst>
          </p:cNvPr>
          <p:cNvSpPr/>
          <p:nvPr userDrawn="1"/>
        </p:nvSpPr>
        <p:spPr>
          <a:xfrm>
            <a:off x="0" y="0"/>
            <a:ext cx="9143998" cy="5143500"/>
          </a:xfrm>
          <a:prstGeom prst="rect">
            <a:avLst/>
          </a:prstGeom>
          <a:solidFill>
            <a:srgbClr val="EB81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00AB84"/>
              </a:solidFill>
              <a:latin typeface="Calibri"/>
              <a:ea typeface="Calibri"/>
              <a:cs typeface="Calibri"/>
              <a:sym typeface="Calibri"/>
            </a:endParaRPr>
          </a:p>
        </p:txBody>
      </p:sp>
      <p:sp>
        <p:nvSpPr>
          <p:cNvPr id="12" name="Google Shape;67;p31">
            <a:extLst>
              <a:ext uri="{FF2B5EF4-FFF2-40B4-BE49-F238E27FC236}">
                <a16:creationId xmlns:a16="http://schemas.microsoft.com/office/drawing/2014/main" id="{DE947FE1-7CF9-6940-87A0-C67D8A05ACD0}"/>
              </a:ext>
            </a:extLst>
          </p:cNvPr>
          <p:cNvSpPr txBox="1">
            <a:spLocks noGrp="1"/>
          </p:cNvSpPr>
          <p:nvPr>
            <p:ph type="title"/>
          </p:nvPr>
        </p:nvSpPr>
        <p:spPr>
          <a:xfrm>
            <a:off x="609600" y="2263140"/>
            <a:ext cx="8001000" cy="617220"/>
          </a:xfrm>
          <a:prstGeom prst="rect">
            <a:avLst/>
          </a:prstGeom>
          <a:noFill/>
          <a:ln>
            <a:noFill/>
          </a:ln>
        </p:spPr>
        <p:txBody>
          <a:bodyPr spcFirstLastPara="1" wrap="square" lIns="91425" tIns="91425" rIns="91425" bIns="45700" anchor="t" anchorCtr="0">
            <a:noAutofit/>
          </a:bodyPr>
          <a:lstStyle>
            <a:lvl1pPr lvl="0" algn="ctr">
              <a:lnSpc>
                <a:spcPct val="90000"/>
              </a:lnSpc>
              <a:spcBef>
                <a:spcPts val="0"/>
              </a:spcBef>
              <a:spcAft>
                <a:spcPts val="0"/>
              </a:spcAft>
              <a:buClr>
                <a:schemeClr val="lt1"/>
              </a:buClr>
              <a:buSzPts val="3000"/>
              <a:buFont typeface="Arial"/>
              <a:buNone/>
              <a:defRPr sz="3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 name="Picture 8">
            <a:extLst>
              <a:ext uri="{FF2B5EF4-FFF2-40B4-BE49-F238E27FC236}">
                <a16:creationId xmlns:a16="http://schemas.microsoft.com/office/drawing/2014/main" id="{A1FBB3B6-D0F6-B926-2C19-C270D35964D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6858000" cy="5143500"/>
          </a:xfrm>
          <a:prstGeom prst="rect">
            <a:avLst/>
          </a:prstGeom>
        </p:spPr>
      </p:pic>
      <p:pic>
        <p:nvPicPr>
          <p:cNvPr id="10" name="Picture 9">
            <a:extLst>
              <a:ext uri="{FF2B5EF4-FFF2-40B4-BE49-F238E27FC236}">
                <a16:creationId xmlns:a16="http://schemas.microsoft.com/office/drawing/2014/main" id="{E50883BD-F506-09B0-A75B-4CEBB8616C2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5943601" y="44788"/>
            <a:ext cx="3276595" cy="2235062"/>
          </a:xfrm>
          <a:prstGeom prst="rect">
            <a:avLst/>
          </a:prstGeom>
        </p:spPr>
      </p:pic>
    </p:spTree>
    <p:extLst>
      <p:ext uri="{BB962C8B-B14F-4D97-AF65-F5344CB8AC3E}">
        <p14:creationId xmlns:p14="http://schemas.microsoft.com/office/powerpoint/2010/main" val="208621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Google Shape;34;p27">
            <a:extLst>
              <a:ext uri="{FF2B5EF4-FFF2-40B4-BE49-F238E27FC236}">
                <a16:creationId xmlns:a16="http://schemas.microsoft.com/office/drawing/2014/main" id="{4C382F89-CCCE-6B45-BC28-35AE88CE8988}"/>
              </a:ext>
              <a:ext uri="{C183D7F6-B498-43B3-948B-1728B52AA6E4}">
                <adec:decorative xmlns:adec="http://schemas.microsoft.com/office/drawing/2017/decorative" val="1"/>
              </a:ext>
            </a:extLst>
          </p:cNvPr>
          <p:cNvSpPr/>
          <p:nvPr userDrawn="1"/>
        </p:nvSpPr>
        <p:spPr>
          <a:xfrm>
            <a:off x="0" y="0"/>
            <a:ext cx="9144000" cy="1024128"/>
          </a:xfrm>
          <a:prstGeom prst="rect">
            <a:avLst/>
          </a:prstGeom>
          <a:solidFill>
            <a:schemeClr val="tx1">
              <a:lumMod val="25000"/>
              <a:lumOff val="75000"/>
              <a:alpha val="46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sp>
        <p:nvSpPr>
          <p:cNvPr id="13" name="Google Shape;35;p27">
            <a:extLst>
              <a:ext uri="{FF2B5EF4-FFF2-40B4-BE49-F238E27FC236}">
                <a16:creationId xmlns:a16="http://schemas.microsoft.com/office/drawing/2014/main" id="{26375CB1-A4C0-944F-AB48-73A56662CC93}"/>
              </a:ext>
            </a:extLst>
          </p:cNvPr>
          <p:cNvSpPr txBox="1">
            <a:spLocks noGrp="1"/>
          </p:cNvSpPr>
          <p:nvPr>
            <p:ph type="title"/>
          </p:nvPr>
        </p:nvSpPr>
        <p:spPr>
          <a:xfrm>
            <a:off x="1363611" y="263525"/>
            <a:ext cx="6256389" cy="661318"/>
          </a:xfrm>
          <a:prstGeom prst="rect">
            <a:avLst/>
          </a:prstGeom>
          <a:noFill/>
          <a:ln>
            <a:noFill/>
          </a:ln>
        </p:spPr>
        <p:txBody>
          <a:bodyPr spcFirstLastPara="1" wrap="square" lIns="91425" tIns="91425" rIns="91425" bIns="45700" anchor="ctr" anchorCtr="0">
            <a:noAutofit/>
          </a:bodyPr>
          <a:lstStyle>
            <a:lvl1pPr lvl="0" algn="l">
              <a:lnSpc>
                <a:spcPct val="90000"/>
              </a:lnSpc>
              <a:spcBef>
                <a:spcPts val="0"/>
              </a:spcBef>
              <a:spcAft>
                <a:spcPts val="0"/>
              </a:spcAft>
              <a:buClr>
                <a:srgbClr val="0082BA"/>
              </a:buClr>
              <a:buSzPts val="2300"/>
              <a:buFont typeface="Arial"/>
              <a:buNone/>
              <a:defRPr sz="3000" b="1" i="0">
                <a:solidFill>
                  <a:srgbClr val="113D6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 name="Google Shape;73;p32">
            <a:extLst>
              <a:ext uri="{FF2B5EF4-FFF2-40B4-BE49-F238E27FC236}">
                <a16:creationId xmlns:a16="http://schemas.microsoft.com/office/drawing/2014/main" id="{80C32AA8-A4E2-D245-96E5-8DE2CA313C1F}"/>
              </a:ext>
              <a:ext uri="{C183D7F6-B498-43B3-948B-1728B52AA6E4}">
                <adec:decorative xmlns:adec="http://schemas.microsoft.com/office/drawing/2017/decorative" val="1"/>
              </a:ext>
            </a:extLst>
          </p:cNvPr>
          <p:cNvSpPr/>
          <p:nvPr userDrawn="1"/>
        </p:nvSpPr>
        <p:spPr>
          <a:xfrm>
            <a:off x="0" y="0"/>
            <a:ext cx="1101815" cy="1024128"/>
          </a:xfrm>
          <a:prstGeom prst="rect">
            <a:avLst/>
          </a:prstGeom>
          <a:solidFill>
            <a:srgbClr val="113D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 name="Google Shape;77;p32">
            <a:extLst>
              <a:ext uri="{FF2B5EF4-FFF2-40B4-BE49-F238E27FC236}">
                <a16:creationId xmlns:a16="http://schemas.microsoft.com/office/drawing/2014/main" id="{C06A4F9C-506D-1142-B15A-88EC8049CDC5}"/>
              </a:ext>
            </a:extLst>
          </p:cNvPr>
          <p:cNvSpPr txBox="1">
            <a:spLocks noGrp="1"/>
          </p:cNvSpPr>
          <p:nvPr>
            <p:ph type="body" idx="1"/>
          </p:nvPr>
        </p:nvSpPr>
        <p:spPr>
          <a:xfrm>
            <a:off x="609599" y="1287653"/>
            <a:ext cx="3826213" cy="3334891"/>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6" name="Google Shape;78;p32">
            <a:extLst>
              <a:ext uri="{FF2B5EF4-FFF2-40B4-BE49-F238E27FC236}">
                <a16:creationId xmlns:a16="http://schemas.microsoft.com/office/drawing/2014/main" id="{E862729B-9CBD-114A-A2A1-231A2D8C5F20}"/>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243452" y="232280"/>
            <a:ext cx="614911" cy="559569"/>
          </a:xfrm>
          <a:prstGeom prst="rect">
            <a:avLst/>
          </a:prstGeom>
          <a:noFill/>
          <a:ln>
            <a:noFill/>
          </a:ln>
        </p:spPr>
      </p:pic>
      <p:sp>
        <p:nvSpPr>
          <p:cNvPr id="20" name="Google Shape;79;p32">
            <a:extLst>
              <a:ext uri="{FF2B5EF4-FFF2-40B4-BE49-F238E27FC236}">
                <a16:creationId xmlns:a16="http://schemas.microsoft.com/office/drawing/2014/main" id="{94572CB7-D7AF-EC48-892D-73F0624E0E69}"/>
              </a:ext>
            </a:extLst>
          </p:cNvPr>
          <p:cNvSpPr txBox="1">
            <a:spLocks noGrp="1"/>
          </p:cNvSpPr>
          <p:nvPr>
            <p:ph type="body" idx="2"/>
          </p:nvPr>
        </p:nvSpPr>
        <p:spPr>
          <a:xfrm>
            <a:off x="4708189" y="1287653"/>
            <a:ext cx="3826211" cy="3349607"/>
          </a:xfrm>
          <a:prstGeom prst="rect">
            <a:avLst/>
          </a:prstGeom>
          <a:noFill/>
          <a:ln>
            <a:noFill/>
          </a:ln>
        </p:spPr>
        <p:txBody>
          <a:bodyPr spcFirstLastPara="1" wrap="square" lIns="91425" tIns="0" rIns="91425" bIns="45700" anchor="t" anchorCtr="0">
            <a:noAutofit/>
          </a:bodyPr>
          <a:lstStyle>
            <a:lvl1pPr marL="60325" lvl="0" indent="0" algn="l">
              <a:lnSpc>
                <a:spcPct val="120000"/>
              </a:lnSpc>
              <a:spcBef>
                <a:spcPts val="600"/>
              </a:spcBef>
              <a:spcAft>
                <a:spcPts val="0"/>
              </a:spcAft>
              <a:buClr>
                <a:srgbClr val="626262"/>
              </a:buClr>
              <a:buSzPts val="1600"/>
              <a:buNone/>
              <a:tabLst/>
              <a:defRPr sz="1600">
                <a:solidFill>
                  <a:srgbClr val="626262"/>
                </a:solidFill>
                <a:latin typeface="Arial"/>
                <a:ea typeface="Arial"/>
                <a:cs typeface="Arial"/>
                <a:sym typeface="Arial"/>
              </a:defRPr>
            </a:lvl1pPr>
            <a:lvl2pPr marL="914400" lvl="1"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2pPr>
            <a:lvl3pPr marL="1371600" lvl="2"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3pPr>
            <a:lvl4pPr marL="1828800" lvl="3"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4pPr>
            <a:lvl5pPr marL="2286000" lvl="4" indent="-330200" algn="l">
              <a:lnSpc>
                <a:spcPct val="120000"/>
              </a:lnSpc>
              <a:spcBef>
                <a:spcPts val="375"/>
              </a:spcBef>
              <a:spcAft>
                <a:spcPts val="0"/>
              </a:spcAft>
              <a:buClr>
                <a:srgbClr val="626262"/>
              </a:buClr>
              <a:buSzPts val="1600"/>
              <a:buChar char="•"/>
              <a:defRPr sz="1600">
                <a:solidFill>
                  <a:srgbClr val="626262"/>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21" name="Google Shape;80;p32">
            <a:extLst>
              <a:ext uri="{FF2B5EF4-FFF2-40B4-BE49-F238E27FC236}">
                <a16:creationId xmlns:a16="http://schemas.microsoft.com/office/drawing/2014/main" id="{7917407C-BE62-3143-A757-3CD7E4B3DEE1}"/>
              </a:ext>
            </a:extLst>
          </p:cNvPr>
          <p:cNvCxnSpPr>
            <a:cxnSpLocks/>
          </p:cNvCxnSpPr>
          <p:nvPr userDrawn="1"/>
        </p:nvCxnSpPr>
        <p:spPr>
          <a:xfrm>
            <a:off x="4588933" y="1276349"/>
            <a:ext cx="0" cy="3360911"/>
          </a:xfrm>
          <a:prstGeom prst="straightConnector1">
            <a:avLst/>
          </a:prstGeom>
          <a:noFill/>
          <a:ln w="9525" cap="flat" cmpd="sng">
            <a:solidFill>
              <a:srgbClr val="797979"/>
            </a:solidFill>
            <a:prstDash val="solid"/>
            <a:miter lim="800000"/>
            <a:headEnd type="none" w="sm" len="sm"/>
            <a:tailEnd type="none" w="sm" len="sm"/>
          </a:ln>
        </p:spPr>
      </p:cxnSp>
      <p:pic>
        <p:nvPicPr>
          <p:cNvPr id="10" name="Picture 9">
            <a:extLst>
              <a:ext uri="{FF2B5EF4-FFF2-40B4-BE49-F238E27FC236}">
                <a16:creationId xmlns:a16="http://schemas.microsoft.com/office/drawing/2014/main" id="{E4365B11-0210-4C9E-E9AD-41775FA8933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466299" y="-57725"/>
            <a:ext cx="1653539" cy="1127928"/>
          </a:xfrm>
          <a:prstGeom prst="rect">
            <a:avLst/>
          </a:prstGeom>
        </p:spPr>
      </p:pic>
    </p:spTree>
    <p:extLst>
      <p:ext uri="{BB962C8B-B14F-4D97-AF65-F5344CB8AC3E}">
        <p14:creationId xmlns:p14="http://schemas.microsoft.com/office/powerpoint/2010/main" val="150326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Google Shape;82;p33">
            <a:extLst>
              <a:ext uri="{FF2B5EF4-FFF2-40B4-BE49-F238E27FC236}">
                <a16:creationId xmlns:a16="http://schemas.microsoft.com/office/drawing/2014/main" id="{48D6DC6B-A19D-8340-8F1B-21E0D3941109}"/>
              </a:ext>
              <a:ext uri="{C183D7F6-B498-43B3-948B-1728B52AA6E4}">
                <adec:decorative xmlns:adec="http://schemas.microsoft.com/office/drawing/2017/decorative" val="1"/>
              </a:ext>
            </a:extLst>
          </p:cNvPr>
          <p:cNvSpPr>
            <a:spLocks noGrp="1"/>
          </p:cNvSpPr>
          <p:nvPr>
            <p:ph type="pic" idx="2"/>
          </p:nvPr>
        </p:nvSpPr>
        <p:spPr>
          <a:xfrm>
            <a:off x="-1" y="0"/>
            <a:ext cx="5551353" cy="5143500"/>
          </a:xfrm>
          <a:prstGeom prst="rect">
            <a:avLst/>
          </a:prstGeom>
          <a:noFill/>
          <a:ln>
            <a:noFill/>
          </a:ln>
        </p:spPr>
        <p:txBody>
          <a:bodyPr spcFirstLastPara="1" wrap="square" lIns="91425" tIns="45700" rIns="91425" bIns="45700" anchor="t" anchorCtr="0">
            <a:noAutofit/>
          </a:bodyPr>
          <a:lstStyle>
            <a:lvl1pPr marR="0" lvl="0" algn="l" rtl="0">
              <a:lnSpc>
                <a:spcPct val="120000"/>
              </a:lnSpc>
              <a:spcBef>
                <a:spcPts val="600"/>
              </a:spcBef>
              <a:spcAft>
                <a:spcPts val="0"/>
              </a:spcAft>
              <a:buClr>
                <a:srgbClr val="626262"/>
              </a:buClr>
              <a:buSzPts val="1600"/>
              <a:buFont typeface="Arial"/>
              <a:buNone/>
              <a:defRPr sz="1600" b="0" i="0" u="none" strike="noStrike" cap="none">
                <a:solidFill>
                  <a:srgbClr val="626262"/>
                </a:solidFill>
                <a:latin typeface="Arial"/>
                <a:ea typeface="Arial"/>
                <a:cs typeface="Arial"/>
                <a:sym typeface="Arial"/>
              </a:defRPr>
            </a:lvl1pPr>
            <a:lvl2pPr marR="0" lvl="1"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R="0" lvl="2"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R="0" lvl="3"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R="0" lvl="4"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 name="Google Shape;84;p33">
            <a:extLst>
              <a:ext uri="{FF2B5EF4-FFF2-40B4-BE49-F238E27FC236}">
                <a16:creationId xmlns:a16="http://schemas.microsoft.com/office/drawing/2014/main" id="{2812AC41-B580-C047-AEE0-834551D95AB8}"/>
              </a:ext>
            </a:extLst>
          </p:cNvPr>
          <p:cNvSpPr txBox="1">
            <a:spLocks noGrp="1"/>
          </p:cNvSpPr>
          <p:nvPr>
            <p:ph type="title"/>
          </p:nvPr>
        </p:nvSpPr>
        <p:spPr>
          <a:xfrm>
            <a:off x="6010382" y="273844"/>
            <a:ext cx="2905018" cy="2845702"/>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0082BA"/>
              </a:buClr>
              <a:buSzPts val="6000"/>
              <a:buFont typeface="Arial"/>
              <a:buNone/>
              <a:defRPr sz="4000">
                <a:solidFill>
                  <a:srgbClr val="113D6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 name="Picture 3">
            <a:extLst>
              <a:ext uri="{FF2B5EF4-FFF2-40B4-BE49-F238E27FC236}">
                <a16:creationId xmlns:a16="http://schemas.microsoft.com/office/drawing/2014/main" id="{AA6BBEC3-CFA8-708B-6636-1E4DFEF221E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438859" y="3217014"/>
            <a:ext cx="2443410" cy="1666722"/>
          </a:xfrm>
          <a:prstGeom prst="rect">
            <a:avLst/>
          </a:prstGeom>
        </p:spPr>
      </p:pic>
    </p:spTree>
    <p:extLst>
      <p:ext uri="{BB962C8B-B14F-4D97-AF65-F5344CB8AC3E}">
        <p14:creationId xmlns:p14="http://schemas.microsoft.com/office/powerpoint/2010/main" val="3007804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24"/>
          <p:cNvSpPr txBox="1">
            <a:spLocks noGrp="1"/>
          </p:cNvSpPr>
          <p:nvPr>
            <p:ph type="body" idx="1"/>
          </p:nvPr>
        </p:nvSpPr>
        <p:spPr>
          <a:xfrm>
            <a:off x="609600" y="1428750"/>
            <a:ext cx="7905750" cy="32039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600"/>
              </a:spcBef>
              <a:spcAft>
                <a:spcPts val="0"/>
              </a:spcAft>
              <a:buClr>
                <a:srgbClr val="626262"/>
              </a:buClr>
              <a:buSzPts val="1600"/>
              <a:buFont typeface="Arial"/>
              <a:buNone/>
              <a:defRPr sz="1600" b="0" i="0" u="none" strike="noStrike" cap="none">
                <a:solidFill>
                  <a:srgbClr val="626262"/>
                </a:solidFill>
                <a:latin typeface="Arial"/>
                <a:ea typeface="Arial"/>
                <a:cs typeface="Arial"/>
                <a:sym typeface="Arial"/>
              </a:defRPr>
            </a:lvl1pPr>
            <a:lvl2pPr marL="914400" marR="0" lvl="1" indent="-330200"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L="1371600" marR="0" lvl="2" indent="-330200"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L="1828800" marR="0" lvl="3" indent="-330200"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L="2286000" marR="0" lvl="4" indent="-330200" algn="l" rtl="0">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 name="Title Placeholder 1">
            <a:extLst>
              <a:ext uri="{FF2B5EF4-FFF2-40B4-BE49-F238E27FC236}">
                <a16:creationId xmlns:a16="http://schemas.microsoft.com/office/drawing/2014/main" id="{0FA8CD85-E27D-7BC5-CF4A-C7AC7E76F79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4" name="TextBox 3">
            <a:extLst>
              <a:ext uri="{FF2B5EF4-FFF2-40B4-BE49-F238E27FC236}">
                <a16:creationId xmlns:a16="http://schemas.microsoft.com/office/drawing/2014/main" id="{9D4099B4-41D5-2B3D-85B2-61E1C7831612}"/>
              </a:ext>
            </a:extLst>
          </p:cNvPr>
          <p:cNvSpPr txBox="1"/>
          <p:nvPr userDrawn="1"/>
        </p:nvSpPr>
        <p:spPr>
          <a:xfrm>
            <a:off x="-9526" y="5238750"/>
            <a:ext cx="6943725" cy="2893100"/>
          </a:xfrm>
          <a:prstGeom prst="rect">
            <a:avLst/>
          </a:prstGeom>
          <a:noFill/>
        </p:spPr>
        <p:txBody>
          <a:bodyPr wrap="square">
            <a:spAutoFit/>
          </a:bodyPr>
          <a:lstStyle/>
          <a:p>
            <a:r>
              <a:rPr lang="en-US" sz="1400" b="1" i="0" u="none" strike="noStrike" cap="none">
                <a:solidFill>
                  <a:srgbClr val="000000"/>
                </a:solidFill>
                <a:effectLst/>
                <a:latin typeface="Arial"/>
                <a:ea typeface="Arial"/>
                <a:cs typeface="Arial"/>
                <a:sym typeface="Arial"/>
              </a:rPr>
              <a:t>COLORS</a:t>
            </a:r>
          </a:p>
          <a:p>
            <a:pPr marL="0" marR="0" lvl="0" indent="0">
              <a:spcBef>
                <a:spcPts val="0"/>
              </a:spcBef>
              <a:spcAft>
                <a:spcPts val="0"/>
              </a:spcAft>
              <a:buSzPts val="1000"/>
              <a:buFont typeface="Arial" panose="020B0604020202020204" pitchFamily="34" charset="0"/>
              <a:buNone/>
              <a:tabLst>
                <a:tab pos="457200" algn="l"/>
              </a:tabLst>
            </a:pPr>
            <a:r>
              <a:rPr lang="en-US" sz="1400" b="0" i="0" u="none" strike="noStrike" cap="none">
                <a:solidFill>
                  <a:srgbClr val="000000"/>
                </a:solidFill>
                <a:effectLst/>
                <a:latin typeface="Arial"/>
                <a:ea typeface="Arial"/>
                <a:cs typeface="Arial"/>
                <a:sym typeface="Arial"/>
              </a:rPr>
              <a:t>Fond du Lac has it’s own set of branding colors. There are six primary colors (light yellow, dark orange, purple, background, blue, and gray). </a:t>
            </a:r>
          </a:p>
          <a:p>
            <a:pPr marL="342900" marR="0" lvl="0" indent="-342900">
              <a:spcBef>
                <a:spcPts val="0"/>
              </a:spcBef>
              <a:spcAft>
                <a:spcPts val="0"/>
              </a:spcAft>
              <a:buSzPts val="1000"/>
              <a:buFont typeface="Arial" panose="020B0604020202020204" pitchFamily="34" charset="0"/>
              <a:buChar char="•"/>
              <a:tabLst>
                <a:tab pos="328613" algn="l"/>
              </a:tabLst>
            </a:pPr>
            <a:r>
              <a:rPr lang="en-US" sz="1400">
                <a:solidFill>
                  <a:srgbClr val="000000"/>
                </a:solidFill>
                <a:effectLst/>
                <a:latin typeface="Calibri" panose="020F0502020204030204" pitchFamily="34" charset="0"/>
                <a:ea typeface="Times New Roman" panose="02020603050405020304" pitchFamily="18" charset="0"/>
              </a:rPr>
              <a:t>Light Yellow: #f79239</a:t>
            </a:r>
            <a:endParaRPr lang="en-US" sz="14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Arial" panose="020B0604020202020204" pitchFamily="34" charset="0"/>
              <a:buChar char="•"/>
              <a:tabLst>
                <a:tab pos="328613" algn="l"/>
              </a:tabLst>
            </a:pPr>
            <a:r>
              <a:rPr lang="en-US" sz="1400">
                <a:solidFill>
                  <a:srgbClr val="000000"/>
                </a:solidFill>
                <a:effectLst/>
                <a:latin typeface="Calibri" panose="020F0502020204030204" pitchFamily="34" charset="0"/>
                <a:ea typeface="Times New Roman" panose="02020603050405020304" pitchFamily="18" charset="0"/>
              </a:rPr>
              <a:t>Dark Orange: #D44411</a:t>
            </a:r>
            <a:endParaRPr lang="en-US" sz="14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Arial" panose="020B0604020202020204" pitchFamily="34" charset="0"/>
              <a:buChar char="•"/>
              <a:tabLst>
                <a:tab pos="328613" algn="l"/>
              </a:tabLst>
            </a:pPr>
            <a:r>
              <a:rPr lang="en-US" sz="1400">
                <a:solidFill>
                  <a:srgbClr val="000000"/>
                </a:solidFill>
                <a:effectLst/>
                <a:latin typeface="Calibri" panose="020F0502020204030204" pitchFamily="34" charset="0"/>
                <a:ea typeface="Times New Roman" panose="02020603050405020304" pitchFamily="18" charset="0"/>
              </a:rPr>
              <a:t>Purple: #402a30</a:t>
            </a:r>
            <a:endParaRPr lang="en-US" sz="14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Arial" panose="020B0604020202020204" pitchFamily="34" charset="0"/>
              <a:buChar char="•"/>
              <a:tabLst>
                <a:tab pos="328613" algn="l"/>
              </a:tabLst>
            </a:pPr>
            <a:r>
              <a:rPr lang="en-US" sz="1400">
                <a:solidFill>
                  <a:srgbClr val="000000"/>
                </a:solidFill>
                <a:effectLst/>
                <a:latin typeface="Calibri" panose="020F0502020204030204" pitchFamily="34" charset="0"/>
                <a:ea typeface="Times New Roman" panose="02020603050405020304" pitchFamily="18" charset="0"/>
              </a:rPr>
              <a:t>Background: #fffaf8</a:t>
            </a:r>
          </a:p>
          <a:p>
            <a:pPr marL="342900" marR="0" lvl="0" indent="-342900">
              <a:spcBef>
                <a:spcPts val="0"/>
              </a:spcBef>
              <a:spcAft>
                <a:spcPts val="0"/>
              </a:spcAft>
              <a:buSzPts val="1000"/>
              <a:buFont typeface="Arial" panose="020B0604020202020204" pitchFamily="34" charset="0"/>
              <a:buChar char="•"/>
              <a:tabLst>
                <a:tab pos="328613" algn="l"/>
              </a:tabLst>
            </a:pPr>
            <a:r>
              <a:rPr lang="en-US" sz="1400">
                <a:solidFill>
                  <a:srgbClr val="000000"/>
                </a:solidFill>
                <a:effectLst/>
                <a:latin typeface="Calibri" panose="020F0502020204030204" pitchFamily="34" charset="0"/>
                <a:ea typeface="Times New Roman" panose="02020603050405020304" pitchFamily="18" charset="0"/>
              </a:rPr>
              <a:t>Blue: #113D65</a:t>
            </a:r>
            <a:endParaRPr lang="en-US" sz="140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tabLst>
                <a:tab pos="328613" algn="l"/>
              </a:tabLst>
            </a:pPr>
            <a:r>
              <a:rPr lang="en-US" sz="1400">
                <a:solidFill>
                  <a:srgbClr val="000000"/>
                </a:solidFill>
                <a:effectLst/>
                <a:latin typeface="Calibri" panose="020F0502020204030204" pitchFamily="34" charset="0"/>
                <a:ea typeface="Calibri" panose="020F0502020204030204" pitchFamily="34" charset="0"/>
              </a:rPr>
              <a:t>Grey: #7a726e</a:t>
            </a:r>
            <a:r>
              <a:rPr lang="en-US" sz="1400">
                <a:effectLst/>
              </a:rPr>
              <a:t> </a:t>
            </a:r>
          </a:p>
          <a:p>
            <a:endParaRPr lang="en-US" sz="1400" b="0" i="0" u="none" strike="noStrike" cap="none">
              <a:solidFill>
                <a:srgbClr val="000000"/>
              </a:solidFill>
              <a:effectLst/>
              <a:latin typeface="Arial"/>
              <a:ea typeface="Arial"/>
              <a:cs typeface="Arial"/>
              <a:sym typeface="Arial"/>
            </a:endParaRPr>
          </a:p>
          <a:p>
            <a:r>
              <a:rPr lang="en-US" sz="1400" b="0" i="0" u="none" strike="noStrike" cap="none">
                <a:solidFill>
                  <a:srgbClr val="000000"/>
                </a:solidFill>
                <a:effectLst/>
                <a:latin typeface="Arial"/>
                <a:ea typeface="Arial"/>
                <a:cs typeface="Arial"/>
                <a:sym typeface="Arial"/>
              </a:rPr>
              <a:t>To add these colors to your presentation’s color palette:</a:t>
            </a:r>
          </a:p>
          <a:p>
            <a:r>
              <a:rPr lang="en-US" sz="1400" b="0" i="0" u="none" strike="noStrike" cap="none">
                <a:solidFill>
                  <a:srgbClr val="000000"/>
                </a:solidFill>
                <a:effectLst/>
                <a:latin typeface="Arial"/>
                <a:ea typeface="Arial"/>
                <a:cs typeface="Arial"/>
                <a:sym typeface="Arial"/>
              </a:rPr>
              <a:t>Shape Format &gt; Shape fill &gt; More Fill colors &gt; Use the eye dropper and click on the color down here that you want to use &gt; Click OK</a:t>
            </a:r>
          </a:p>
        </p:txBody>
      </p:sp>
      <p:sp>
        <p:nvSpPr>
          <p:cNvPr id="5" name="Rectangle 4">
            <a:extLst>
              <a:ext uri="{FF2B5EF4-FFF2-40B4-BE49-F238E27FC236}">
                <a16:creationId xmlns:a16="http://schemas.microsoft.com/office/drawing/2014/main" id="{4A6ED058-5868-A243-14F7-91A7C6577BB3}"/>
              </a:ext>
            </a:extLst>
          </p:cNvPr>
          <p:cNvSpPr/>
          <p:nvPr userDrawn="1"/>
        </p:nvSpPr>
        <p:spPr>
          <a:xfrm>
            <a:off x="7333831" y="5467351"/>
            <a:ext cx="462563" cy="451342"/>
          </a:xfrm>
          <a:prstGeom prst="rect">
            <a:avLst/>
          </a:prstGeom>
          <a:solidFill>
            <a:srgbClr val="F79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829956D-E3F3-EABF-ABFA-B2542BF3AFCC}"/>
              </a:ext>
            </a:extLst>
          </p:cNvPr>
          <p:cNvSpPr/>
          <p:nvPr userDrawn="1"/>
        </p:nvSpPr>
        <p:spPr>
          <a:xfrm>
            <a:off x="7925778" y="5467351"/>
            <a:ext cx="462563" cy="451342"/>
          </a:xfrm>
          <a:prstGeom prst="rect">
            <a:avLst/>
          </a:prstGeom>
          <a:solidFill>
            <a:srgbClr val="D444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E4B295-E7BA-9959-3B67-3AF679A90B8D}"/>
              </a:ext>
            </a:extLst>
          </p:cNvPr>
          <p:cNvSpPr/>
          <p:nvPr userDrawn="1"/>
        </p:nvSpPr>
        <p:spPr>
          <a:xfrm>
            <a:off x="7885997" y="6153152"/>
            <a:ext cx="462563" cy="451342"/>
          </a:xfrm>
          <a:prstGeom prst="rect">
            <a:avLst/>
          </a:prstGeom>
          <a:solidFill>
            <a:srgbClr val="113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E21671-D77E-7B6F-89AE-FEF5387D4FBA}"/>
              </a:ext>
            </a:extLst>
          </p:cNvPr>
          <p:cNvSpPr/>
          <p:nvPr userDrawn="1"/>
        </p:nvSpPr>
        <p:spPr>
          <a:xfrm>
            <a:off x="7296424" y="6153151"/>
            <a:ext cx="462563" cy="451343"/>
          </a:xfrm>
          <a:prstGeom prst="rect">
            <a:avLst/>
          </a:prstGeom>
          <a:solidFill>
            <a:srgbClr val="FF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E88C61-3D83-AABD-17E3-DB22EF6A2B9B}"/>
              </a:ext>
            </a:extLst>
          </p:cNvPr>
          <p:cNvSpPr/>
          <p:nvPr userDrawn="1"/>
        </p:nvSpPr>
        <p:spPr>
          <a:xfrm>
            <a:off x="8515350" y="5467350"/>
            <a:ext cx="462563" cy="451343"/>
          </a:xfrm>
          <a:prstGeom prst="rect">
            <a:avLst/>
          </a:prstGeom>
          <a:solidFill>
            <a:srgbClr val="402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A12ACF-4F27-7A59-8573-04A463E3EC02}"/>
              </a:ext>
            </a:extLst>
          </p:cNvPr>
          <p:cNvSpPr/>
          <p:nvPr userDrawn="1"/>
        </p:nvSpPr>
        <p:spPr>
          <a:xfrm>
            <a:off x="8514133" y="6153150"/>
            <a:ext cx="462563" cy="451343"/>
          </a:xfrm>
          <a:prstGeom prst="rect">
            <a:avLst/>
          </a:prstGeom>
          <a:solidFill>
            <a:srgbClr val="7A7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9" r:id="rId11"/>
    <p:sldLayoutId id="2147483720" r:id="rId12"/>
    <p:sldLayoutId id="2147483721" r:id="rId13"/>
    <p:sldLayoutId id="2147483663" r:id="rId14"/>
    <p:sldLayoutId id="2147483669" r:id="rId15"/>
    <p:sldLayoutId id="2147483700" r:id="rId16"/>
    <p:sldLayoutId id="2147483670" r:id="rId17"/>
    <p:sldLayoutId id="2147483698" r:id="rId18"/>
    <p:sldLayoutId id="2147483699" r:id="rId19"/>
    <p:sldLayoutId id="2147483727" r:id="rId20"/>
    <p:sldLayoutId id="2147483726" r:id="rId21"/>
    <p:sldLayoutId id="2147483725"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90" r:id="rId37"/>
    <p:sldLayoutId id="2147483691" r:id="rId38"/>
    <p:sldLayoutId id="2147483701" r:id="rId39"/>
    <p:sldLayoutId id="2147483703" r:id="rId40"/>
    <p:sldLayoutId id="2147483704" r:id="rId41"/>
    <p:sldLayoutId id="2147483696" r:id="rId42"/>
    <p:sldLayoutId id="2147483722" r:id="rId4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113D65"/>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52">
          <p15:clr>
            <a:srgbClr val="F26B43"/>
          </p15:clr>
        </p15:guide>
        <p15:guide id="2" orient="horz" pos="804">
          <p15:clr>
            <a:srgbClr val="F26B43"/>
          </p15:clr>
        </p15:guide>
        <p15:guide id="3" pos="384">
          <p15:clr>
            <a:srgbClr val="F26B43"/>
          </p15:clr>
        </p15:guide>
        <p15:guide id="4" pos="5376">
          <p15:clr>
            <a:srgbClr val="F26B43"/>
          </p15:clr>
        </p15:guide>
        <p15:guide id="5" orient="horz" pos="2916">
          <p15:clr>
            <a:srgbClr val="F26B43"/>
          </p15:clr>
        </p15:guide>
        <p15:guide id="6" orient="horz" pos="166">
          <p15:clr>
            <a:srgbClr val="F26B43"/>
          </p15:clr>
        </p15:guide>
        <p15:guide id="7" orient="horz" pos="900">
          <p15:clr>
            <a:srgbClr val="F26B43"/>
          </p15:clr>
        </p15:guide>
        <p15:guide id="8" orient="horz" pos="3060">
          <p15:clr>
            <a:srgbClr val="F26B43"/>
          </p15:clr>
        </p15:guide>
        <p15:guide id="9" pos="144">
          <p15:clr>
            <a:srgbClr val="F26B43"/>
          </p15:clr>
        </p15:guide>
        <p15:guide id="10" pos="56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177/0022487109347321" TargetMode="Externa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891C7AE-DC09-9F4C-B6B6-02DEB65CA885}"/>
              </a:ext>
            </a:extLst>
          </p:cNvPr>
          <p:cNvSpPr>
            <a:spLocks noGrp="1"/>
          </p:cNvSpPr>
          <p:nvPr>
            <p:ph type="title"/>
          </p:nvPr>
        </p:nvSpPr>
        <p:spPr/>
        <p:txBody>
          <a:bodyPr/>
          <a:lstStyle/>
          <a:p>
            <a:r>
              <a:rPr lang="en-US" dirty="0"/>
              <a:t>Honing our Practice</a:t>
            </a:r>
          </a:p>
        </p:txBody>
      </p:sp>
      <p:sp>
        <p:nvSpPr>
          <p:cNvPr id="21" name="Text Placeholder 20">
            <a:extLst>
              <a:ext uri="{FF2B5EF4-FFF2-40B4-BE49-F238E27FC236}">
                <a16:creationId xmlns:a16="http://schemas.microsoft.com/office/drawing/2014/main" id="{AA8B1447-6F6B-6D46-8B30-570D0E2B4C07}"/>
              </a:ext>
            </a:extLst>
          </p:cNvPr>
          <p:cNvSpPr>
            <a:spLocks noGrp="1"/>
          </p:cNvSpPr>
          <p:nvPr>
            <p:ph type="body" idx="1"/>
          </p:nvPr>
        </p:nvSpPr>
        <p:spPr/>
        <p:txBody>
          <a:bodyPr/>
          <a:lstStyle/>
          <a:p>
            <a:r>
              <a:rPr lang="en-US" dirty="0"/>
              <a:t>An Introduction and Practice</a:t>
            </a:r>
          </a:p>
        </p:txBody>
      </p:sp>
      <p:sp>
        <p:nvSpPr>
          <p:cNvPr id="22" name="Text Placeholder 21">
            <a:extLst>
              <a:ext uri="{FF2B5EF4-FFF2-40B4-BE49-F238E27FC236}">
                <a16:creationId xmlns:a16="http://schemas.microsoft.com/office/drawing/2014/main" id="{C483BC92-2D6A-F549-A115-6FE0967E5D7F}"/>
              </a:ext>
            </a:extLst>
          </p:cNvPr>
          <p:cNvSpPr>
            <a:spLocks noGrp="1"/>
          </p:cNvSpPr>
          <p:nvPr>
            <p:ph type="body" idx="2"/>
          </p:nvPr>
        </p:nvSpPr>
        <p:spPr/>
        <p:txBody>
          <a:bodyPr/>
          <a:lstStyle/>
          <a:p>
            <a:endParaRPr lang="en-US"/>
          </a:p>
        </p:txBody>
      </p:sp>
      <p:pic>
        <p:nvPicPr>
          <p:cNvPr id="3" name="Picture Placeholder 2">
            <a:extLst>
              <a:ext uri="{FF2B5EF4-FFF2-40B4-BE49-F238E27FC236}">
                <a16:creationId xmlns:a16="http://schemas.microsoft.com/office/drawing/2014/main" id="{F3B3F822-FF73-3BE6-31C4-A68065A8A2A7}"/>
              </a:ext>
              <a:ext uri="{C183D7F6-B498-43B3-948B-1728B52AA6E4}">
                <adec:decorative xmlns:adec="http://schemas.microsoft.com/office/drawing/2017/decorative" val="1"/>
              </a:ext>
            </a:extLst>
          </p:cNvPr>
          <p:cNvPicPr>
            <a:picLocks noGrp="1" noChangeAspect="1"/>
          </p:cNvPicPr>
          <p:nvPr>
            <p:ph type="pic" idx="4294967295"/>
          </p:nvPr>
        </p:nvPicPr>
        <p:blipFill>
          <a:blip r:embed="rId3"/>
          <a:srcRect l="1420" r="1420"/>
          <a:stretch/>
        </p:blipFill>
        <p:spPr>
          <a:xfrm>
            <a:off x="5072064" y="342402"/>
            <a:ext cx="3745366" cy="3835897"/>
          </a:xfrm>
        </p:spPr>
      </p:pic>
    </p:spTree>
    <p:extLst>
      <p:ext uri="{BB962C8B-B14F-4D97-AF65-F5344CB8AC3E}">
        <p14:creationId xmlns:p14="http://schemas.microsoft.com/office/powerpoint/2010/main" val="2187583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2C888E-90D4-6B83-7162-065801AA701B}"/>
              </a:ext>
            </a:extLst>
          </p:cNvPr>
          <p:cNvSpPr>
            <a:spLocks noGrp="1"/>
          </p:cNvSpPr>
          <p:nvPr>
            <p:ph type="title"/>
          </p:nvPr>
        </p:nvSpPr>
        <p:spPr>
          <a:xfrm>
            <a:off x="1363611" y="263525"/>
            <a:ext cx="6180189" cy="661318"/>
          </a:xfrm>
        </p:spPr>
        <p:txBody>
          <a:bodyPr/>
          <a:lstStyle/>
          <a:p>
            <a:r>
              <a:rPr lang="en-US" dirty="0"/>
              <a:t>See</a:t>
            </a:r>
          </a:p>
        </p:txBody>
      </p:sp>
      <p:sp>
        <p:nvSpPr>
          <p:cNvPr id="6" name="Text Placeholder 3">
            <a:extLst>
              <a:ext uri="{FF2B5EF4-FFF2-40B4-BE49-F238E27FC236}">
                <a16:creationId xmlns:a16="http://schemas.microsoft.com/office/drawing/2014/main" id="{3F4DA898-51F9-CDAF-3DC6-753E95D21B3B}"/>
              </a:ext>
            </a:extLst>
          </p:cNvPr>
          <p:cNvSpPr>
            <a:spLocks noGrp="1"/>
          </p:cNvSpPr>
          <p:nvPr>
            <p:ph type="body" sz="quarter" idx="10"/>
          </p:nvPr>
        </p:nvSpPr>
        <p:spPr>
          <a:xfrm>
            <a:off x="609827" y="1276350"/>
            <a:ext cx="7924327" cy="304800"/>
          </a:xfrm>
        </p:spPr>
        <p:txBody>
          <a:bodyPr/>
          <a:lstStyle/>
          <a:p>
            <a:r>
              <a:rPr lang="en-US" dirty="0"/>
              <a:t>What helps us become more reliable observers and able to discuss what we see in productive ways?</a:t>
            </a:r>
          </a:p>
        </p:txBody>
      </p:sp>
    </p:spTree>
    <p:extLst>
      <p:ext uri="{BB962C8B-B14F-4D97-AF65-F5344CB8AC3E}">
        <p14:creationId xmlns:p14="http://schemas.microsoft.com/office/powerpoint/2010/main" val="3148112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02B501-50B9-DA3C-751F-14478F6B3FF8}"/>
              </a:ext>
            </a:extLst>
          </p:cNvPr>
          <p:cNvSpPr>
            <a:spLocks noGrp="1"/>
          </p:cNvSpPr>
          <p:nvPr>
            <p:ph type="title"/>
          </p:nvPr>
        </p:nvSpPr>
        <p:spPr>
          <a:xfrm>
            <a:off x="1363611" y="263525"/>
            <a:ext cx="6180189" cy="661318"/>
          </a:xfrm>
        </p:spPr>
        <p:txBody>
          <a:bodyPr/>
          <a:lstStyle/>
          <a:p>
            <a:r>
              <a:rPr lang="en-US" dirty="0"/>
              <a:t>Do</a:t>
            </a:r>
          </a:p>
        </p:txBody>
      </p:sp>
      <p:sp>
        <p:nvSpPr>
          <p:cNvPr id="6" name="Text Placeholder 3">
            <a:extLst>
              <a:ext uri="{FF2B5EF4-FFF2-40B4-BE49-F238E27FC236}">
                <a16:creationId xmlns:a16="http://schemas.microsoft.com/office/drawing/2014/main" id="{0E37694B-521C-85EA-1D63-D76C9C99DE58}"/>
              </a:ext>
            </a:extLst>
          </p:cNvPr>
          <p:cNvSpPr>
            <a:spLocks noGrp="1"/>
          </p:cNvSpPr>
          <p:nvPr>
            <p:ph type="body" sz="quarter" idx="10"/>
          </p:nvPr>
        </p:nvSpPr>
        <p:spPr>
          <a:xfrm>
            <a:off x="609827" y="1276350"/>
            <a:ext cx="7924327" cy="304800"/>
          </a:xfrm>
        </p:spPr>
        <p:txBody>
          <a:bodyPr/>
          <a:lstStyle/>
          <a:p>
            <a:r>
              <a:rPr lang="en-US"/>
              <a:t>What are some ways you can practice what you are focused on learning?</a:t>
            </a:r>
          </a:p>
        </p:txBody>
      </p:sp>
      <p:sp>
        <p:nvSpPr>
          <p:cNvPr id="7" name="Text Placeholder 4">
            <a:extLst>
              <a:ext uri="{FF2B5EF4-FFF2-40B4-BE49-F238E27FC236}">
                <a16:creationId xmlns:a16="http://schemas.microsoft.com/office/drawing/2014/main" id="{18505BD7-E14B-E147-31E8-938BC3E33D8C}"/>
              </a:ext>
            </a:extLst>
          </p:cNvPr>
          <p:cNvSpPr>
            <a:spLocks noGrp="1"/>
          </p:cNvSpPr>
          <p:nvPr>
            <p:ph type="body" idx="1"/>
          </p:nvPr>
        </p:nvSpPr>
        <p:spPr>
          <a:xfrm>
            <a:off x="609599" y="1731590"/>
            <a:ext cx="7924801" cy="2890953"/>
          </a:xfrm>
        </p:spPr>
        <p:txBody>
          <a:bodyPr/>
          <a:lstStyle/>
          <a:p>
            <a:pPr marL="456565" indent="-389255">
              <a:lnSpc>
                <a:spcPct val="90000"/>
              </a:lnSpc>
              <a:spcBef>
                <a:spcPts val="1000"/>
              </a:spcBef>
              <a:buFont typeface="Arial,Sans-Serif"/>
              <a:buChar char="•"/>
            </a:pPr>
            <a:r>
              <a:rPr lang="en-US" dirty="0"/>
              <a:t>Case studies/role play</a:t>
            </a:r>
          </a:p>
          <a:p>
            <a:pPr marL="456565" indent="-389255">
              <a:lnSpc>
                <a:spcPct val="90000"/>
              </a:lnSpc>
              <a:spcBef>
                <a:spcPts val="1000"/>
              </a:spcBef>
              <a:buFont typeface="Arial,Sans-Serif"/>
              <a:buChar char="•"/>
            </a:pPr>
            <a:r>
              <a:rPr lang="en-US" dirty="0"/>
              <a:t>Analyzing or developing case studies </a:t>
            </a:r>
          </a:p>
          <a:p>
            <a:pPr marL="456565" indent="-389255">
              <a:lnSpc>
                <a:spcPct val="90000"/>
              </a:lnSpc>
              <a:spcBef>
                <a:spcPts val="1000"/>
              </a:spcBef>
              <a:buFont typeface="Arial,Sans-Serif"/>
              <a:buChar char="•"/>
            </a:pPr>
            <a:r>
              <a:rPr lang="en-US" dirty="0"/>
              <a:t>Low-stakes opportunities to practice (not recorded)</a:t>
            </a:r>
          </a:p>
          <a:p>
            <a:pPr marL="456565" indent="-389255">
              <a:lnSpc>
                <a:spcPct val="90000"/>
              </a:lnSpc>
              <a:spcBef>
                <a:spcPts val="1000"/>
              </a:spcBef>
              <a:buFont typeface="Arial,Sans-Serif"/>
              <a:buChar char="•"/>
            </a:pPr>
            <a:r>
              <a:rPr lang="en-US" dirty="0"/>
              <a:t>Preparation: what do you need to do to be ready to try a new teaching practice?</a:t>
            </a:r>
          </a:p>
          <a:p>
            <a:pPr marL="456565" indent="-389255">
              <a:lnSpc>
                <a:spcPct val="90000"/>
              </a:lnSpc>
              <a:spcBef>
                <a:spcPts val="1000"/>
              </a:spcBef>
              <a:buFont typeface="Arial,Sans-Serif"/>
              <a:buChar char="•"/>
            </a:pPr>
            <a:r>
              <a:rPr lang="en-US" dirty="0"/>
              <a:t>Support: what community support or resources are available that can help you practice?</a:t>
            </a:r>
          </a:p>
          <a:p>
            <a:pPr marL="456565" indent="-389255">
              <a:lnSpc>
                <a:spcPct val="90000"/>
              </a:lnSpc>
              <a:spcBef>
                <a:spcPts val="1000"/>
              </a:spcBef>
              <a:buFont typeface="Arial,Sans-Serif"/>
              <a:buChar char="•"/>
            </a:pPr>
            <a:r>
              <a:rPr lang="en-US" dirty="0"/>
              <a:t>Implement and document teaching practices over time</a:t>
            </a:r>
          </a:p>
          <a:p>
            <a:endParaRPr lang="en-US" dirty="0"/>
          </a:p>
        </p:txBody>
      </p:sp>
    </p:spTree>
    <p:extLst>
      <p:ext uri="{BB962C8B-B14F-4D97-AF65-F5344CB8AC3E}">
        <p14:creationId xmlns:p14="http://schemas.microsoft.com/office/powerpoint/2010/main" val="286239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CBEA018-2088-0443-81EE-BBA9A1D21E11}"/>
              </a:ext>
            </a:extLst>
          </p:cNvPr>
          <p:cNvSpPr>
            <a:spLocks noGrp="1"/>
          </p:cNvSpPr>
          <p:nvPr>
            <p:ph type="title"/>
          </p:nvPr>
        </p:nvSpPr>
        <p:spPr>
          <a:xfrm>
            <a:off x="1200150" y="7025"/>
            <a:ext cx="7948386" cy="888326"/>
          </a:xfrm>
        </p:spPr>
        <p:txBody>
          <a:bodyPr/>
          <a:lstStyle/>
          <a:p>
            <a:r>
              <a:rPr lang="en-US"/>
              <a:t>Discussion: How do you reflect?</a:t>
            </a:r>
          </a:p>
        </p:txBody>
      </p:sp>
      <p:sp>
        <p:nvSpPr>
          <p:cNvPr id="12" name="Text Placeholder 11">
            <a:extLst>
              <a:ext uri="{FF2B5EF4-FFF2-40B4-BE49-F238E27FC236}">
                <a16:creationId xmlns:a16="http://schemas.microsoft.com/office/drawing/2014/main" id="{A9B06F56-D4A5-E34E-A12A-F7B9B55C1BD9}"/>
              </a:ext>
            </a:extLst>
          </p:cNvPr>
          <p:cNvSpPr>
            <a:spLocks noGrp="1"/>
          </p:cNvSpPr>
          <p:nvPr>
            <p:ph type="body" idx="4294967295"/>
          </p:nvPr>
        </p:nvSpPr>
        <p:spPr>
          <a:xfrm>
            <a:off x="609601" y="1276350"/>
            <a:ext cx="7924800" cy="3352800"/>
          </a:xfrm>
        </p:spPr>
        <p:txBody>
          <a:bodyPr/>
          <a:lstStyle/>
          <a:p>
            <a:pPr marL="228600" indent="0"/>
            <a:r>
              <a:rPr lang="en-US" dirty="0"/>
              <a:t>Think again about a time you set a goal.</a:t>
            </a:r>
          </a:p>
          <a:p>
            <a:pPr marL="514350" indent="-285750">
              <a:buFont typeface="Arial" panose="020B0604020202020204" pitchFamily="34" charset="0"/>
              <a:buChar char="•"/>
            </a:pPr>
            <a:r>
              <a:rPr lang="en-US" dirty="0"/>
              <a:t>How did you check-in with yourself along the way to gauge your progress?</a:t>
            </a:r>
          </a:p>
          <a:p>
            <a:pPr marL="514350" indent="-285750">
              <a:buFont typeface="Arial" panose="020B0604020202020204" pitchFamily="34" charset="0"/>
              <a:buChar char="•"/>
            </a:pPr>
            <a:r>
              <a:rPr lang="en-US" dirty="0"/>
              <a:t>How often did you check-in with yourself?</a:t>
            </a:r>
          </a:p>
          <a:p>
            <a:pPr marL="514350" indent="-285750">
              <a:buFont typeface="Arial" panose="020B0604020202020204" pitchFamily="34" charset="0"/>
              <a:buChar char="•"/>
            </a:pPr>
            <a:r>
              <a:rPr lang="en-US" dirty="0"/>
              <a:t>Who did you (or could you) involve to help you think about your progress? What would need to happen for group reflection to feel supportive and productive?</a:t>
            </a:r>
          </a:p>
        </p:txBody>
      </p:sp>
    </p:spTree>
    <p:extLst>
      <p:ext uri="{BB962C8B-B14F-4D97-AF65-F5344CB8AC3E}">
        <p14:creationId xmlns:p14="http://schemas.microsoft.com/office/powerpoint/2010/main" val="3885157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8E1A80-F371-19F1-B94C-6957ACDB30A1}"/>
              </a:ext>
            </a:extLst>
          </p:cNvPr>
          <p:cNvSpPr>
            <a:spLocks noGrp="1"/>
          </p:cNvSpPr>
          <p:nvPr>
            <p:ph type="title"/>
          </p:nvPr>
        </p:nvSpPr>
        <p:spPr>
          <a:xfrm>
            <a:off x="1363611" y="263525"/>
            <a:ext cx="6180189" cy="661318"/>
          </a:xfrm>
        </p:spPr>
        <p:txBody>
          <a:bodyPr/>
          <a:lstStyle/>
          <a:p>
            <a:r>
              <a:rPr lang="en-US"/>
              <a:t>Reflect</a:t>
            </a:r>
          </a:p>
        </p:txBody>
      </p:sp>
      <p:sp>
        <p:nvSpPr>
          <p:cNvPr id="6" name="Text Placeholder 3">
            <a:extLst>
              <a:ext uri="{FF2B5EF4-FFF2-40B4-BE49-F238E27FC236}">
                <a16:creationId xmlns:a16="http://schemas.microsoft.com/office/drawing/2014/main" id="{01A0C8B3-77CD-3F46-5387-3A331310ED16}"/>
              </a:ext>
            </a:extLst>
          </p:cNvPr>
          <p:cNvSpPr>
            <a:spLocks noGrp="1"/>
          </p:cNvSpPr>
          <p:nvPr>
            <p:ph type="body" sz="quarter" idx="10"/>
          </p:nvPr>
        </p:nvSpPr>
        <p:spPr>
          <a:xfrm>
            <a:off x="609827" y="1276350"/>
            <a:ext cx="7924327" cy="304800"/>
          </a:xfrm>
        </p:spPr>
        <p:txBody>
          <a:bodyPr/>
          <a:lstStyle/>
          <a:p>
            <a:r>
              <a:rPr lang="en-US" dirty="0"/>
              <a:t>How can you create opportunities to reflect on teaching practices by yourself and with others?</a:t>
            </a:r>
          </a:p>
        </p:txBody>
      </p:sp>
      <p:sp>
        <p:nvSpPr>
          <p:cNvPr id="7" name="Text Placeholder 4">
            <a:extLst>
              <a:ext uri="{FF2B5EF4-FFF2-40B4-BE49-F238E27FC236}">
                <a16:creationId xmlns:a16="http://schemas.microsoft.com/office/drawing/2014/main" id="{474FCF67-6185-0E14-880F-82D597253A45}"/>
              </a:ext>
            </a:extLst>
          </p:cNvPr>
          <p:cNvSpPr>
            <a:spLocks noGrp="1"/>
          </p:cNvSpPr>
          <p:nvPr>
            <p:ph type="body" idx="1"/>
          </p:nvPr>
        </p:nvSpPr>
        <p:spPr>
          <a:xfrm>
            <a:off x="609353" y="1932657"/>
            <a:ext cx="7924801" cy="2890953"/>
          </a:xfrm>
        </p:spPr>
        <p:txBody>
          <a:bodyPr/>
          <a:lstStyle/>
          <a:p>
            <a:pPr marL="456565" indent="-397510">
              <a:lnSpc>
                <a:spcPct val="90000"/>
              </a:lnSpc>
              <a:spcBef>
                <a:spcPts val="1000"/>
              </a:spcBef>
              <a:buFont typeface="Arial,Sans-Serif"/>
              <a:buChar char="•"/>
            </a:pPr>
            <a:r>
              <a:rPr lang="en-US" dirty="0"/>
              <a:t>Notice the words, behaviors, and decisions of educators and children involved. How do they impact child outcomes?</a:t>
            </a:r>
          </a:p>
          <a:p>
            <a:pPr marL="456565" indent="-397510">
              <a:lnSpc>
                <a:spcPct val="90000"/>
              </a:lnSpc>
              <a:spcBef>
                <a:spcPts val="1000"/>
              </a:spcBef>
              <a:buFont typeface="Arial,Sans-Serif"/>
              <a:buChar char="•"/>
            </a:pPr>
            <a:r>
              <a:rPr lang="en-US" dirty="0"/>
              <a:t>Self-reflection can include keeping a teaching journal and watching your own videos of practice</a:t>
            </a:r>
          </a:p>
          <a:p>
            <a:pPr marL="456565" indent="-397510">
              <a:lnSpc>
                <a:spcPct val="90000"/>
              </a:lnSpc>
              <a:spcBef>
                <a:spcPts val="1000"/>
              </a:spcBef>
              <a:buFont typeface="Arial,Sans-Serif"/>
              <a:buChar char="•"/>
            </a:pPr>
            <a:r>
              <a:rPr lang="en-US" dirty="0"/>
              <a:t>Constructive, guided peer feedback can open new windows into seeing your own and others practice</a:t>
            </a:r>
          </a:p>
          <a:p>
            <a:pPr marL="456565" indent="-397510">
              <a:lnSpc>
                <a:spcPct val="90000"/>
              </a:lnSpc>
              <a:spcBef>
                <a:spcPts val="1000"/>
              </a:spcBef>
              <a:buFont typeface="Arial,Sans-Serif"/>
              <a:buChar char="•"/>
            </a:pPr>
            <a:r>
              <a:rPr lang="en-US" dirty="0"/>
              <a:t>Instructor formative feedback with opportunities for follow-up is a foundation for becoming an effective learner and educator</a:t>
            </a:r>
          </a:p>
        </p:txBody>
      </p:sp>
    </p:spTree>
    <p:extLst>
      <p:ext uri="{BB962C8B-B14F-4D97-AF65-F5344CB8AC3E}">
        <p14:creationId xmlns:p14="http://schemas.microsoft.com/office/powerpoint/2010/main" val="299163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B0D009-E2DC-C6D3-EB15-EBD39CB976AF}"/>
              </a:ext>
            </a:extLst>
          </p:cNvPr>
          <p:cNvSpPr>
            <a:spLocks noGrp="1"/>
          </p:cNvSpPr>
          <p:nvPr>
            <p:ph type="body" idx="1"/>
          </p:nvPr>
        </p:nvSpPr>
        <p:spPr>
          <a:xfrm>
            <a:off x="4319747" y="263525"/>
            <a:ext cx="3764436" cy="1012825"/>
          </a:xfrm>
        </p:spPr>
        <p:txBody>
          <a:bodyPr/>
          <a:lstStyle/>
          <a:p>
            <a:r>
              <a:rPr lang="en-US" dirty="0"/>
              <a:t>Pulling it all together</a:t>
            </a:r>
          </a:p>
        </p:txBody>
      </p:sp>
      <p:sp>
        <p:nvSpPr>
          <p:cNvPr id="4" name="Text Placeholder 3">
            <a:extLst>
              <a:ext uri="{FF2B5EF4-FFF2-40B4-BE49-F238E27FC236}">
                <a16:creationId xmlns:a16="http://schemas.microsoft.com/office/drawing/2014/main" id="{5A77E985-0C34-9FC8-39AB-C28DEAC14060}"/>
              </a:ext>
            </a:extLst>
          </p:cNvPr>
          <p:cNvSpPr>
            <a:spLocks noGrp="1"/>
          </p:cNvSpPr>
          <p:nvPr>
            <p:ph type="body" idx="2"/>
          </p:nvPr>
        </p:nvSpPr>
        <p:spPr>
          <a:xfrm>
            <a:off x="4319747" y="1428750"/>
            <a:ext cx="4486897" cy="3429000"/>
          </a:xfrm>
        </p:spPr>
        <p:txBody>
          <a:bodyPr/>
          <a:lstStyle/>
          <a:p>
            <a:r>
              <a:rPr lang="en-US" sz="1500" dirty="0"/>
              <a:t>How do you understand the Intentional Teaching Framework?</a:t>
            </a:r>
          </a:p>
          <a:p>
            <a:r>
              <a:rPr lang="en-US" sz="1500" dirty="0"/>
              <a:t>How might this be useful for you as an educator?</a:t>
            </a:r>
          </a:p>
          <a:p>
            <a:r>
              <a:rPr lang="en-US" sz="1500" dirty="0"/>
              <a:t>How might the ITF help you understand some of the learning experiences you have already had?</a:t>
            </a:r>
          </a:p>
          <a:p>
            <a:r>
              <a:rPr lang="en-US" sz="1500" dirty="0"/>
              <a:t>What elements of this framework might have been missing that could strengthen your learning about teaching? </a:t>
            </a:r>
          </a:p>
          <a:p>
            <a:r>
              <a:rPr lang="en-US" sz="1500" dirty="0"/>
              <a:t>What else do you wonder about?</a:t>
            </a:r>
          </a:p>
          <a:p>
            <a:endParaRPr lang="en-US" sz="1500" dirty="0"/>
          </a:p>
        </p:txBody>
      </p:sp>
      <p:pic>
        <p:nvPicPr>
          <p:cNvPr id="6" name="Picture Placeholder 2">
            <a:extLst>
              <a:ext uri="{FF2B5EF4-FFF2-40B4-BE49-F238E27FC236}">
                <a16:creationId xmlns:a16="http://schemas.microsoft.com/office/drawing/2014/main" id="{335DFA08-4983-3FA3-FDD1-162721DBEC47}"/>
              </a:ext>
              <a:ext uri="{C183D7F6-B498-43B3-948B-1728B52AA6E4}">
                <adec:decorative xmlns:adec="http://schemas.microsoft.com/office/drawing/2017/decorative" val="1"/>
              </a:ext>
            </a:extLst>
          </p:cNvPr>
          <p:cNvPicPr>
            <a:picLocks noChangeAspect="1"/>
          </p:cNvPicPr>
          <p:nvPr/>
        </p:nvPicPr>
        <p:blipFill rotWithShape="1">
          <a:blip r:embed="rId3"/>
          <a:srcRect l="1233" r="2088"/>
          <a:stretch/>
        </p:blipFill>
        <p:spPr>
          <a:xfrm>
            <a:off x="103313" y="1205966"/>
            <a:ext cx="3547984" cy="3651784"/>
          </a:xfrm>
          <a:prstGeom prst="rect">
            <a:avLst/>
          </a:prstGeom>
          <a:noFill/>
          <a:ln>
            <a:noFill/>
          </a:ln>
        </p:spPr>
      </p:pic>
    </p:spTree>
    <p:extLst>
      <p:ext uri="{BB962C8B-B14F-4D97-AF65-F5344CB8AC3E}">
        <p14:creationId xmlns:p14="http://schemas.microsoft.com/office/powerpoint/2010/main" val="1459317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6D24094-B32D-8046-D547-4C5B8A1C0A0C}"/>
              </a:ext>
              <a:ext uri="{C183D7F6-B498-43B3-948B-1728B52AA6E4}">
                <adec:decorative xmlns:adec="http://schemas.microsoft.com/office/drawing/2017/decorative" val="1"/>
              </a:ext>
            </a:extLst>
          </p:cNvPr>
          <p:cNvPicPr>
            <a:picLocks noGrp="1" noChangeAspect="1"/>
          </p:cNvPicPr>
          <p:nvPr>
            <p:ph type="pic" idx="2"/>
          </p:nvPr>
        </p:nvPicPr>
        <p:blipFill>
          <a:blip r:embed="rId2"/>
          <a:srcRect l="1594" r="1594"/>
          <a:stretch>
            <a:fillRect/>
          </a:stretch>
        </p:blipFill>
        <p:spPr>
          <a:xfrm>
            <a:off x="4651771" y="278643"/>
            <a:ext cx="3646940" cy="4586213"/>
          </a:xfrm>
        </p:spPr>
      </p:pic>
      <p:sp>
        <p:nvSpPr>
          <p:cNvPr id="14" name="Title 13">
            <a:extLst>
              <a:ext uri="{FF2B5EF4-FFF2-40B4-BE49-F238E27FC236}">
                <a16:creationId xmlns:a16="http://schemas.microsoft.com/office/drawing/2014/main" id="{ABF66BC4-7BA2-3645-97B3-5DD5A6194385}"/>
              </a:ext>
            </a:extLst>
          </p:cNvPr>
          <p:cNvSpPr>
            <a:spLocks noGrp="1"/>
          </p:cNvSpPr>
          <p:nvPr>
            <p:ph type="title"/>
          </p:nvPr>
        </p:nvSpPr>
        <p:spPr/>
        <p:txBody>
          <a:bodyPr/>
          <a:lstStyle/>
          <a:p>
            <a:r>
              <a:rPr lang="en-US" sz="2400" dirty="0"/>
              <a:t>Crafting Learning Together</a:t>
            </a:r>
          </a:p>
        </p:txBody>
      </p:sp>
      <p:sp>
        <p:nvSpPr>
          <p:cNvPr id="15" name="Text Placeholder 14">
            <a:extLst>
              <a:ext uri="{FF2B5EF4-FFF2-40B4-BE49-F238E27FC236}">
                <a16:creationId xmlns:a16="http://schemas.microsoft.com/office/drawing/2014/main" id="{6902CD4F-E9B6-F24D-91A4-8C0A95E21682}"/>
              </a:ext>
            </a:extLst>
          </p:cNvPr>
          <p:cNvSpPr>
            <a:spLocks noGrp="1"/>
          </p:cNvSpPr>
          <p:nvPr>
            <p:ph type="body" idx="1"/>
          </p:nvPr>
        </p:nvSpPr>
        <p:spPr/>
        <p:txBody>
          <a:bodyPr/>
          <a:lstStyle/>
          <a:p>
            <a:r>
              <a:rPr lang="en-US"/>
              <a:t>Small groups working together to design learning activities and make connections among the various components of the ITF based on their own interest provides learner autonomy and can leverage the power of the group to reinforce and extend individual knowledge</a:t>
            </a:r>
          </a:p>
        </p:txBody>
      </p:sp>
      <p:pic>
        <p:nvPicPr>
          <p:cNvPr id="3" name="Picture Placeholder 2">
            <a:extLst>
              <a:ext uri="{FF2B5EF4-FFF2-40B4-BE49-F238E27FC236}">
                <a16:creationId xmlns:a16="http://schemas.microsoft.com/office/drawing/2014/main" id="{9D673737-B25E-94FA-12EA-D43508264C85}"/>
              </a:ext>
              <a:ext uri="{C183D7F6-B498-43B3-948B-1728B52AA6E4}">
                <adec:decorative xmlns:adec="http://schemas.microsoft.com/office/drawing/2017/decorative" val="1"/>
              </a:ext>
            </a:extLst>
          </p:cNvPr>
          <p:cNvPicPr>
            <a:picLocks noChangeAspect="1"/>
          </p:cNvPicPr>
          <p:nvPr/>
        </p:nvPicPr>
        <p:blipFill rotWithShape="1">
          <a:blip r:embed="rId3"/>
          <a:srcRect l="2150" r="1203"/>
          <a:stretch/>
        </p:blipFill>
        <p:spPr>
          <a:xfrm>
            <a:off x="5747657" y="677276"/>
            <a:ext cx="1469572" cy="1513087"/>
          </a:xfrm>
          <a:prstGeom prst="rect">
            <a:avLst/>
          </a:prstGeom>
          <a:noFill/>
          <a:ln>
            <a:noFill/>
          </a:ln>
        </p:spPr>
      </p:pic>
    </p:spTree>
    <p:extLst>
      <p:ext uri="{BB962C8B-B14F-4D97-AF65-F5344CB8AC3E}">
        <p14:creationId xmlns:p14="http://schemas.microsoft.com/office/powerpoint/2010/main" val="3785406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7D16FE6-2471-2541-A21E-1E2698337820}"/>
              </a:ext>
            </a:extLst>
          </p:cNvPr>
          <p:cNvSpPr>
            <a:spLocks noGrp="1"/>
          </p:cNvSpPr>
          <p:nvPr>
            <p:ph type="title"/>
          </p:nvPr>
        </p:nvSpPr>
        <p:spPr/>
        <p:txBody>
          <a:bodyPr/>
          <a:lstStyle/>
          <a:p>
            <a:r>
              <a:rPr lang="en-US" dirty="0"/>
              <a:t>Crafting Learning Together</a:t>
            </a:r>
          </a:p>
        </p:txBody>
      </p:sp>
      <p:sp>
        <p:nvSpPr>
          <p:cNvPr id="5" name="Text Placeholder 4">
            <a:extLst>
              <a:ext uri="{FF2B5EF4-FFF2-40B4-BE49-F238E27FC236}">
                <a16:creationId xmlns:a16="http://schemas.microsoft.com/office/drawing/2014/main" id="{490C8E22-0CD9-B9D7-E834-DEEE18C02DF3}"/>
              </a:ext>
            </a:extLst>
          </p:cNvPr>
          <p:cNvSpPr>
            <a:spLocks noGrp="1"/>
          </p:cNvSpPr>
          <p:nvPr>
            <p:ph type="body" sz="quarter" idx="10"/>
          </p:nvPr>
        </p:nvSpPr>
        <p:spPr>
          <a:xfrm>
            <a:off x="556437" y="1425156"/>
            <a:ext cx="2553696" cy="304800"/>
          </a:xfrm>
        </p:spPr>
        <p:txBody>
          <a:bodyPr/>
          <a:lstStyle/>
          <a:p>
            <a:r>
              <a:rPr lang="en-US" dirty="0"/>
              <a:t>Review and Focus</a:t>
            </a:r>
          </a:p>
        </p:txBody>
      </p:sp>
      <p:sp>
        <p:nvSpPr>
          <p:cNvPr id="15" name="Text Placeholder 14">
            <a:extLst>
              <a:ext uri="{FF2B5EF4-FFF2-40B4-BE49-F238E27FC236}">
                <a16:creationId xmlns:a16="http://schemas.microsoft.com/office/drawing/2014/main" id="{51449E77-B123-F142-8DD5-78511AEBB3C4}"/>
              </a:ext>
            </a:extLst>
          </p:cNvPr>
          <p:cNvSpPr>
            <a:spLocks noGrp="1"/>
          </p:cNvSpPr>
          <p:nvPr>
            <p:ph type="body" idx="1"/>
          </p:nvPr>
        </p:nvSpPr>
        <p:spPr>
          <a:xfrm>
            <a:off x="556435" y="1763024"/>
            <a:ext cx="2553697" cy="3192755"/>
          </a:xfrm>
        </p:spPr>
        <p:txBody>
          <a:bodyPr/>
          <a:lstStyle/>
          <a:p>
            <a:pPr marL="571500" indent="-342900">
              <a:buChar char="•"/>
            </a:pPr>
            <a:r>
              <a:rPr lang="en-US" dirty="0"/>
              <a:t>Review ITF introduction</a:t>
            </a:r>
          </a:p>
          <a:p>
            <a:pPr marL="571500" indent="-342900">
              <a:buChar char="•"/>
            </a:pPr>
            <a:r>
              <a:rPr lang="en-US" dirty="0"/>
              <a:t>Review ITF Handout</a:t>
            </a:r>
          </a:p>
          <a:p>
            <a:pPr marL="571500" indent="-342900">
              <a:buChar char="•"/>
            </a:pPr>
            <a:r>
              <a:rPr lang="en-US" dirty="0"/>
              <a:t>Brainstorm focus for improvement</a:t>
            </a:r>
          </a:p>
        </p:txBody>
      </p:sp>
      <p:sp>
        <p:nvSpPr>
          <p:cNvPr id="6" name="Text Placeholder 5">
            <a:extLst>
              <a:ext uri="{FF2B5EF4-FFF2-40B4-BE49-F238E27FC236}">
                <a16:creationId xmlns:a16="http://schemas.microsoft.com/office/drawing/2014/main" id="{A16AC975-A9BC-66FF-A63F-94897DBF0171}"/>
              </a:ext>
            </a:extLst>
          </p:cNvPr>
          <p:cNvSpPr>
            <a:spLocks noGrp="1"/>
          </p:cNvSpPr>
          <p:nvPr>
            <p:ph type="body" sz="quarter" idx="11"/>
          </p:nvPr>
        </p:nvSpPr>
        <p:spPr>
          <a:xfrm>
            <a:off x="2901739" y="1425156"/>
            <a:ext cx="2553696" cy="304800"/>
          </a:xfrm>
        </p:spPr>
        <p:txBody>
          <a:bodyPr/>
          <a:lstStyle/>
          <a:p>
            <a:r>
              <a:rPr lang="en-US" dirty="0"/>
              <a:t>Working Groups</a:t>
            </a:r>
          </a:p>
        </p:txBody>
      </p:sp>
      <p:sp>
        <p:nvSpPr>
          <p:cNvPr id="3" name="Text Placeholder 2">
            <a:extLst>
              <a:ext uri="{FF2B5EF4-FFF2-40B4-BE49-F238E27FC236}">
                <a16:creationId xmlns:a16="http://schemas.microsoft.com/office/drawing/2014/main" id="{C9601FEC-3499-64D9-96E7-01B421AEE21D}"/>
              </a:ext>
            </a:extLst>
          </p:cNvPr>
          <p:cNvSpPr>
            <a:spLocks noGrp="1"/>
          </p:cNvSpPr>
          <p:nvPr>
            <p:ph type="body" idx="2"/>
          </p:nvPr>
        </p:nvSpPr>
        <p:spPr>
          <a:xfrm>
            <a:off x="2901739" y="1763024"/>
            <a:ext cx="2553697" cy="3192755"/>
          </a:xfrm>
        </p:spPr>
        <p:txBody>
          <a:bodyPr/>
          <a:lstStyle/>
          <a:p>
            <a:pPr marL="571500" indent="-342900">
              <a:buChar char="•"/>
            </a:pPr>
            <a:r>
              <a:rPr lang="en-US" dirty="0"/>
              <a:t>Form groups</a:t>
            </a:r>
          </a:p>
          <a:p>
            <a:pPr marL="571500" indent="-342900">
              <a:buChar char="•"/>
            </a:pPr>
            <a:r>
              <a:rPr lang="en-US" dirty="0"/>
              <a:t>Confirm group norms</a:t>
            </a:r>
          </a:p>
          <a:p>
            <a:pPr marL="571500" indent="-342900">
              <a:buChar char="•"/>
            </a:pPr>
            <a:r>
              <a:rPr lang="en-US" dirty="0"/>
              <a:t>Post each groups focus</a:t>
            </a:r>
          </a:p>
          <a:p>
            <a:pPr marL="571500" indent="-342900">
              <a:buChar char="•"/>
            </a:pPr>
            <a:r>
              <a:rPr lang="en-US" dirty="0"/>
              <a:t>Work in groups to complete handout</a:t>
            </a:r>
          </a:p>
          <a:p>
            <a:pPr marL="571500" indent="-342900">
              <a:buAutoNum type="arabicPeriod"/>
            </a:pPr>
            <a:endParaRPr lang="en-US" dirty="0"/>
          </a:p>
          <a:p>
            <a:pPr marL="7620"/>
            <a:endParaRPr lang="en-US" dirty="0"/>
          </a:p>
        </p:txBody>
      </p:sp>
      <p:sp>
        <p:nvSpPr>
          <p:cNvPr id="7" name="Text Placeholder 6">
            <a:extLst>
              <a:ext uri="{FF2B5EF4-FFF2-40B4-BE49-F238E27FC236}">
                <a16:creationId xmlns:a16="http://schemas.microsoft.com/office/drawing/2014/main" id="{266CAA11-7A96-C6AF-DE5E-48DC783FB40F}"/>
              </a:ext>
            </a:extLst>
          </p:cNvPr>
          <p:cNvSpPr>
            <a:spLocks noGrp="1"/>
          </p:cNvSpPr>
          <p:nvPr>
            <p:ph type="body" sz="quarter" idx="12"/>
          </p:nvPr>
        </p:nvSpPr>
        <p:spPr>
          <a:xfrm>
            <a:off x="5587291" y="1421595"/>
            <a:ext cx="2877186" cy="304800"/>
          </a:xfrm>
        </p:spPr>
        <p:txBody>
          <a:bodyPr/>
          <a:lstStyle/>
          <a:p>
            <a:r>
              <a:rPr lang="en-US" dirty="0"/>
              <a:t>Sharing and Feedback</a:t>
            </a:r>
          </a:p>
        </p:txBody>
      </p:sp>
      <p:sp>
        <p:nvSpPr>
          <p:cNvPr id="4" name="Text Placeholder 3">
            <a:extLst>
              <a:ext uri="{FF2B5EF4-FFF2-40B4-BE49-F238E27FC236}">
                <a16:creationId xmlns:a16="http://schemas.microsoft.com/office/drawing/2014/main" id="{EAE46315-6372-4CD6-70F1-02F5808AE70F}"/>
              </a:ext>
            </a:extLst>
          </p:cNvPr>
          <p:cNvSpPr>
            <a:spLocks noGrp="1"/>
          </p:cNvSpPr>
          <p:nvPr>
            <p:ph type="body" idx="3"/>
          </p:nvPr>
        </p:nvSpPr>
        <p:spPr>
          <a:xfrm>
            <a:off x="5587290" y="1763024"/>
            <a:ext cx="2812489" cy="3192755"/>
          </a:xfrm>
        </p:spPr>
        <p:txBody>
          <a:bodyPr/>
          <a:lstStyle/>
          <a:p>
            <a:pPr marL="293370" indent="-285750">
              <a:buChar char="•"/>
            </a:pPr>
            <a:r>
              <a:rPr lang="en-US" dirty="0"/>
              <a:t>Post completed handouts</a:t>
            </a:r>
          </a:p>
          <a:p>
            <a:pPr marL="293370" indent="-285750">
              <a:buChar char="•"/>
            </a:pPr>
            <a:r>
              <a:rPr lang="en-US" dirty="0"/>
              <a:t>Solicit feedback</a:t>
            </a:r>
          </a:p>
          <a:p>
            <a:pPr marL="514350" indent="-285750">
              <a:buChar char="•"/>
            </a:pPr>
            <a:r>
              <a:rPr lang="en-US" sz="1400" dirty="0"/>
              <a:t>Positive observation</a:t>
            </a:r>
          </a:p>
          <a:p>
            <a:pPr marL="514350" indent="-285750">
              <a:buChar char="•"/>
            </a:pPr>
            <a:r>
              <a:rPr lang="en-US" sz="1400" dirty="0"/>
              <a:t>Connection to content</a:t>
            </a:r>
          </a:p>
          <a:p>
            <a:pPr marL="514350" indent="-285750">
              <a:buChar char="•"/>
            </a:pPr>
            <a:r>
              <a:rPr lang="en-US" sz="1400" dirty="0"/>
              <a:t>Alternative practice or Wonder</a:t>
            </a:r>
          </a:p>
          <a:p>
            <a:pPr marL="514350" indent="-285750">
              <a:buChar char="•"/>
            </a:pPr>
            <a:r>
              <a:rPr lang="en-US" sz="1400" dirty="0"/>
              <a:t>Encouragement</a:t>
            </a:r>
          </a:p>
        </p:txBody>
      </p:sp>
      <p:pic>
        <p:nvPicPr>
          <p:cNvPr id="2" name="Picture 8">
            <a:extLst>
              <a:ext uri="{FF2B5EF4-FFF2-40B4-BE49-F238E27FC236}">
                <a16:creationId xmlns:a16="http://schemas.microsoft.com/office/drawing/2014/main" id="{76865C55-1211-C19C-8810-EEFC8E16E3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200000">
            <a:off x="7652776" y="194622"/>
            <a:ext cx="1093399" cy="1309663"/>
          </a:xfrm>
          <a:prstGeom prst="rect">
            <a:avLst/>
          </a:prstGeom>
          <a:solidFill>
            <a:schemeClr val="tx1"/>
          </a:solidFill>
        </p:spPr>
      </p:pic>
      <p:pic>
        <p:nvPicPr>
          <p:cNvPr id="8" name="Picture 8">
            <a:extLst>
              <a:ext uri="{FF2B5EF4-FFF2-40B4-BE49-F238E27FC236}">
                <a16:creationId xmlns:a16="http://schemas.microsoft.com/office/drawing/2014/main" id="{392F77C3-38CA-C6C7-575F-54136B5552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849198">
            <a:off x="7731467" y="215889"/>
            <a:ext cx="1093399" cy="1309663"/>
          </a:xfrm>
          <a:prstGeom prst="rect">
            <a:avLst/>
          </a:prstGeom>
          <a:solidFill>
            <a:schemeClr val="tx1"/>
          </a:solidFill>
        </p:spPr>
      </p:pic>
      <p:pic>
        <p:nvPicPr>
          <p:cNvPr id="9" name="Picture 8">
            <a:extLst>
              <a:ext uri="{FF2B5EF4-FFF2-40B4-BE49-F238E27FC236}">
                <a16:creationId xmlns:a16="http://schemas.microsoft.com/office/drawing/2014/main" id="{A40483AE-99F5-36B0-08DC-CE77368C62A0}"/>
              </a:ext>
              <a:ext uri="{C183D7F6-B498-43B3-948B-1728B52AA6E4}">
                <adec:decorative xmlns:adec="http://schemas.microsoft.com/office/drawing/2017/decorative" val="1"/>
              </a:ext>
            </a:extLst>
          </p:cNvPr>
          <p:cNvPicPr>
            <a:picLocks noChangeAspect="1"/>
          </p:cNvPicPr>
          <p:nvPr/>
        </p:nvPicPr>
        <p:blipFill>
          <a:blip r:embed="rId4"/>
          <a:srcRect/>
          <a:stretch/>
        </p:blipFill>
        <p:spPr>
          <a:xfrm rot="651261">
            <a:off x="7822697" y="226521"/>
            <a:ext cx="1059793" cy="1309663"/>
          </a:xfrm>
          <a:prstGeom prst="rect">
            <a:avLst/>
          </a:prstGeom>
          <a:solidFill>
            <a:schemeClr val="tx1"/>
          </a:solidFill>
        </p:spPr>
      </p:pic>
    </p:spTree>
    <p:extLst>
      <p:ext uri="{BB962C8B-B14F-4D97-AF65-F5344CB8AC3E}">
        <p14:creationId xmlns:p14="http://schemas.microsoft.com/office/powerpoint/2010/main" val="191880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BF66BC4-7BA2-3645-97B3-5DD5A6194385}"/>
              </a:ext>
            </a:extLst>
          </p:cNvPr>
          <p:cNvSpPr>
            <a:spLocks noGrp="1"/>
          </p:cNvSpPr>
          <p:nvPr>
            <p:ph type="title"/>
          </p:nvPr>
        </p:nvSpPr>
        <p:spPr/>
        <p:txBody>
          <a:bodyPr/>
          <a:lstStyle/>
          <a:p>
            <a:r>
              <a:rPr lang="en-US" dirty="0"/>
              <a:t>Owning the ITF</a:t>
            </a:r>
          </a:p>
        </p:txBody>
      </p:sp>
      <p:sp>
        <p:nvSpPr>
          <p:cNvPr id="15" name="Text Placeholder 14">
            <a:extLst>
              <a:ext uri="{FF2B5EF4-FFF2-40B4-BE49-F238E27FC236}">
                <a16:creationId xmlns:a16="http://schemas.microsoft.com/office/drawing/2014/main" id="{6902CD4F-E9B6-F24D-91A4-8C0A95E21682}"/>
              </a:ext>
            </a:extLst>
          </p:cNvPr>
          <p:cNvSpPr>
            <a:spLocks noGrp="1"/>
          </p:cNvSpPr>
          <p:nvPr>
            <p:ph type="body" idx="1"/>
          </p:nvPr>
        </p:nvSpPr>
        <p:spPr/>
        <p:txBody>
          <a:bodyPr/>
          <a:lstStyle/>
          <a:p>
            <a:r>
              <a:rPr lang="en-US"/>
              <a:t>Using the ITF to structure your </a:t>
            </a:r>
            <a:r>
              <a:rPr lang="en-US" i="1"/>
              <a:t>own </a:t>
            </a:r>
            <a:r>
              <a:rPr lang="en-US"/>
              <a:t>learning is a powerful way to strengthen your capacity as an early learning educator</a:t>
            </a:r>
          </a:p>
        </p:txBody>
      </p:sp>
      <p:pic>
        <p:nvPicPr>
          <p:cNvPr id="7" name="Picture 6">
            <a:extLst>
              <a:ext uri="{FF2B5EF4-FFF2-40B4-BE49-F238E27FC236}">
                <a16:creationId xmlns:a16="http://schemas.microsoft.com/office/drawing/2014/main" id="{827CA3D8-B78B-E258-4217-05E8EAB8F0AD}"/>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4759248" y="0"/>
            <a:ext cx="3385292" cy="4996691"/>
          </a:xfrm>
          <a:prstGeom prst="rect">
            <a:avLst/>
          </a:prstGeom>
        </p:spPr>
      </p:pic>
      <p:pic>
        <p:nvPicPr>
          <p:cNvPr id="2" name="Picture Placeholder 2">
            <a:extLst>
              <a:ext uri="{FF2B5EF4-FFF2-40B4-BE49-F238E27FC236}">
                <a16:creationId xmlns:a16="http://schemas.microsoft.com/office/drawing/2014/main" id="{2ED9B259-E037-9F31-8373-7BADA7B5E885}"/>
              </a:ext>
              <a:ext uri="{C183D7F6-B498-43B3-948B-1728B52AA6E4}">
                <adec:decorative xmlns:adec="http://schemas.microsoft.com/office/drawing/2017/decorative" val="1"/>
              </a:ext>
            </a:extLst>
          </p:cNvPr>
          <p:cNvPicPr>
            <a:picLocks noChangeAspect="1"/>
          </p:cNvPicPr>
          <p:nvPr/>
        </p:nvPicPr>
        <p:blipFill rotWithShape="1">
          <a:blip r:embed="rId3"/>
          <a:srcRect l="2150" r="1203"/>
          <a:stretch/>
        </p:blipFill>
        <p:spPr>
          <a:xfrm>
            <a:off x="5660571" y="622847"/>
            <a:ext cx="1469572" cy="1513087"/>
          </a:xfrm>
          <a:prstGeom prst="rect">
            <a:avLst/>
          </a:prstGeom>
          <a:noFill/>
          <a:ln>
            <a:noFill/>
          </a:ln>
        </p:spPr>
      </p:pic>
    </p:spTree>
    <p:extLst>
      <p:ext uri="{BB962C8B-B14F-4D97-AF65-F5344CB8AC3E}">
        <p14:creationId xmlns:p14="http://schemas.microsoft.com/office/powerpoint/2010/main" val="1277206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7D16FE6-2471-2541-A21E-1E2698337820}"/>
              </a:ext>
            </a:extLst>
          </p:cNvPr>
          <p:cNvSpPr>
            <a:spLocks noGrp="1"/>
          </p:cNvSpPr>
          <p:nvPr>
            <p:ph type="title"/>
          </p:nvPr>
        </p:nvSpPr>
        <p:spPr>
          <a:xfrm>
            <a:off x="1523999" y="263525"/>
            <a:ext cx="7148639" cy="661318"/>
          </a:xfrm>
        </p:spPr>
        <p:txBody>
          <a:bodyPr/>
          <a:lstStyle/>
          <a:p>
            <a:r>
              <a:rPr lang="en-US" sz="2600" dirty="0"/>
              <a:t>Owning the Intentional Teaching Framework</a:t>
            </a:r>
          </a:p>
        </p:txBody>
      </p:sp>
      <p:sp>
        <p:nvSpPr>
          <p:cNvPr id="15" name="Text Placeholder 14">
            <a:extLst>
              <a:ext uri="{FF2B5EF4-FFF2-40B4-BE49-F238E27FC236}">
                <a16:creationId xmlns:a16="http://schemas.microsoft.com/office/drawing/2014/main" id="{51449E77-B123-F142-8DD5-78511AEBB3C4}"/>
              </a:ext>
            </a:extLst>
          </p:cNvPr>
          <p:cNvSpPr>
            <a:spLocks noGrp="1"/>
          </p:cNvSpPr>
          <p:nvPr>
            <p:ph type="body" idx="1"/>
          </p:nvPr>
        </p:nvSpPr>
        <p:spPr/>
        <p:txBody>
          <a:bodyPr/>
          <a:lstStyle/>
          <a:p>
            <a:pPr marL="571500" indent="-342900">
              <a:buAutoNum type="arabicPeriod"/>
            </a:pPr>
            <a:r>
              <a:rPr lang="en-US"/>
              <a:t>Review ITF introduction</a:t>
            </a:r>
          </a:p>
          <a:p>
            <a:pPr marL="571500" indent="-342900">
              <a:buAutoNum type="arabicPeriod"/>
            </a:pPr>
            <a:r>
              <a:rPr lang="en-US"/>
              <a:t>Review ITF Handout</a:t>
            </a:r>
          </a:p>
          <a:p>
            <a:pPr marL="571500" indent="-342900">
              <a:buAutoNum type="arabicPeriod"/>
            </a:pPr>
            <a:r>
              <a:rPr lang="en-US"/>
              <a:t>Determine focus for improvement</a:t>
            </a:r>
          </a:p>
          <a:p>
            <a:pPr marL="571500" indent="-342900">
              <a:buAutoNum type="arabicPeriod"/>
            </a:pPr>
            <a:r>
              <a:rPr lang="en-US"/>
              <a:t>Post each focus for improvement if shared</a:t>
            </a:r>
          </a:p>
          <a:p>
            <a:pPr marL="571500" indent="-342900">
              <a:buAutoNum type="arabicPeriod"/>
            </a:pPr>
            <a:r>
              <a:rPr lang="en-US"/>
              <a:t>Work in groups or independently to complete individual handout</a:t>
            </a:r>
          </a:p>
          <a:p>
            <a:pPr marL="571500" indent="-342900">
              <a:buAutoNum type="arabicPeriod"/>
            </a:pPr>
            <a:r>
              <a:rPr lang="en-US"/>
              <a:t>Submit and/or Implement</a:t>
            </a:r>
          </a:p>
        </p:txBody>
      </p:sp>
    </p:spTree>
    <p:extLst>
      <p:ext uri="{BB962C8B-B14F-4D97-AF65-F5344CB8AC3E}">
        <p14:creationId xmlns:p14="http://schemas.microsoft.com/office/powerpoint/2010/main" val="1283099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BCE11F-BFEE-1F8B-DA8F-6817B9355982}"/>
              </a:ext>
            </a:extLst>
          </p:cNvPr>
          <p:cNvSpPr>
            <a:spLocks noGrp="1"/>
          </p:cNvSpPr>
          <p:nvPr>
            <p:ph type="title"/>
          </p:nvPr>
        </p:nvSpPr>
        <p:spPr>
          <a:xfrm>
            <a:off x="1523999" y="263525"/>
            <a:ext cx="7461346" cy="661318"/>
          </a:xfrm>
        </p:spPr>
        <p:txBody>
          <a:bodyPr/>
          <a:lstStyle/>
          <a:p>
            <a:r>
              <a:rPr lang="en-US" dirty="0"/>
              <a:t>Intentional Teaching Framework References</a:t>
            </a:r>
          </a:p>
        </p:txBody>
      </p:sp>
      <p:sp>
        <p:nvSpPr>
          <p:cNvPr id="2" name="Text Placeholder 1">
            <a:extLst>
              <a:ext uri="{FF2B5EF4-FFF2-40B4-BE49-F238E27FC236}">
                <a16:creationId xmlns:a16="http://schemas.microsoft.com/office/drawing/2014/main" id="{171BB71E-E743-6B04-C016-1E232B6344BE}"/>
              </a:ext>
            </a:extLst>
          </p:cNvPr>
          <p:cNvSpPr>
            <a:spLocks noGrp="1"/>
          </p:cNvSpPr>
          <p:nvPr>
            <p:ph type="body" idx="1"/>
          </p:nvPr>
        </p:nvSpPr>
        <p:spPr/>
        <p:txBody>
          <a:bodyPr/>
          <a:lstStyle/>
          <a:p>
            <a:pPr marL="171450" indent="-171450"/>
            <a:r>
              <a:rPr lang="en" sz="1100">
                <a:solidFill>
                  <a:schemeClr val="dk1"/>
                </a:solidFill>
                <a:highlight>
                  <a:srgbClr val="FFFFFF"/>
                </a:highlight>
              </a:rPr>
              <a:t>Grossman, P., </a:t>
            </a:r>
            <a:r>
              <a:rPr lang="en" sz="1100" err="1">
                <a:solidFill>
                  <a:schemeClr val="dk1"/>
                </a:solidFill>
                <a:highlight>
                  <a:srgbClr val="FFFFFF"/>
                </a:highlight>
              </a:rPr>
              <a:t>Hammerness</a:t>
            </a:r>
            <a:r>
              <a:rPr lang="en" sz="1100">
                <a:solidFill>
                  <a:schemeClr val="dk1"/>
                </a:solidFill>
                <a:highlight>
                  <a:srgbClr val="FFFFFF"/>
                </a:highlight>
              </a:rPr>
              <a:t>, M., &amp; McDonald, M. (2009). Redefining teaching, re-imagining teacher education. </a:t>
            </a:r>
            <a:r>
              <a:rPr lang="en" sz="1100" i="1">
                <a:solidFill>
                  <a:schemeClr val="dk1"/>
                </a:solidFill>
                <a:highlight>
                  <a:srgbClr val="FFFFFF"/>
                </a:highlight>
              </a:rPr>
              <a:t>Teachers and Teaching: Theory and Practice 15</a:t>
            </a:r>
            <a:r>
              <a:rPr lang="en" sz="1100">
                <a:solidFill>
                  <a:schemeClr val="dk1"/>
                </a:solidFill>
                <a:highlight>
                  <a:srgbClr val="FFFFFF"/>
                </a:highlight>
              </a:rPr>
              <a:t>(2), 273–289.</a:t>
            </a:r>
            <a:endParaRPr lang="en-US" sz="1100">
              <a:solidFill>
                <a:schemeClr val="dk1"/>
              </a:solidFill>
            </a:endParaRPr>
          </a:p>
          <a:p>
            <a:pPr marL="171450" indent="-171450"/>
            <a:r>
              <a:rPr lang="en" sz="1100">
                <a:solidFill>
                  <a:srgbClr val="000000"/>
                </a:solidFill>
                <a:highlight>
                  <a:srgbClr val="FFFFFF"/>
                </a:highlight>
              </a:rPr>
              <a:t>Hamre, B., Downer, J., Jamil, F., &amp; Pianta, R.C.. (2012). Enhancing teachers' intentional use of effective interactions with children: Designing and testing professional development interventions. </a:t>
            </a:r>
            <a:r>
              <a:rPr lang="en" sz="1100" i="1">
                <a:solidFill>
                  <a:srgbClr val="000000"/>
                </a:solidFill>
                <a:highlight>
                  <a:srgbClr val="FFFFFF"/>
                </a:highlight>
              </a:rPr>
              <a:t>Handbook of early childhood education</a:t>
            </a:r>
            <a:r>
              <a:rPr lang="en" sz="1100">
                <a:solidFill>
                  <a:srgbClr val="000000"/>
                </a:solidFill>
                <a:highlight>
                  <a:srgbClr val="FFFFFF"/>
                </a:highlight>
              </a:rPr>
              <a:t>. 507-532. </a:t>
            </a:r>
            <a:endParaRPr lang="en-US" sz="1100"/>
          </a:p>
          <a:p>
            <a:pPr marL="171450" indent="-171450"/>
            <a:r>
              <a:rPr lang="en" sz="1100">
                <a:solidFill>
                  <a:srgbClr val="000000"/>
                </a:solidFill>
                <a:highlight>
                  <a:srgbClr val="FFFFFF"/>
                </a:highlight>
              </a:rPr>
              <a:t>Joseph, G. &amp; Brennan, C. (2013). Framing Quality: Annotated Video-Based Portfolios of Classroom Practice by Pre-service Teachers. </a:t>
            </a:r>
            <a:r>
              <a:rPr lang="en" sz="1100" i="1">
                <a:solidFill>
                  <a:srgbClr val="000000"/>
                </a:solidFill>
                <a:highlight>
                  <a:srgbClr val="FFFFFF"/>
                </a:highlight>
              </a:rPr>
              <a:t>Early Childhood Education Journal 41</a:t>
            </a:r>
            <a:r>
              <a:rPr lang="en" sz="1100">
                <a:solidFill>
                  <a:srgbClr val="000000"/>
                </a:solidFill>
                <a:highlight>
                  <a:srgbClr val="FFFFFF"/>
                </a:highlight>
              </a:rPr>
              <a:t>. </a:t>
            </a:r>
            <a:endParaRPr lang="en-US" sz="1100"/>
          </a:p>
          <a:p>
            <a:pPr marL="171450" indent="-171450"/>
            <a:r>
              <a:rPr lang="en" sz="1100">
                <a:solidFill>
                  <a:schemeClr val="dk1"/>
                </a:solidFill>
                <a:highlight>
                  <a:srgbClr val="FFFFFF"/>
                </a:highlight>
              </a:rPr>
              <a:t>Lampert, M. (2010). Learning Teaching in, from, and for practice: What do we mean? </a:t>
            </a:r>
            <a:r>
              <a:rPr lang="en" sz="1100" i="1">
                <a:solidFill>
                  <a:schemeClr val="dk1"/>
                </a:solidFill>
                <a:highlight>
                  <a:srgbClr val="FFFFFF"/>
                </a:highlight>
              </a:rPr>
              <a:t>Journal of Teacher Education, 61</a:t>
            </a:r>
            <a:r>
              <a:rPr lang="en" sz="1100">
                <a:solidFill>
                  <a:schemeClr val="dk1"/>
                </a:solidFill>
                <a:highlight>
                  <a:srgbClr val="FFFFFF"/>
                </a:highlight>
              </a:rPr>
              <a:t>(1–2), 21–34. </a:t>
            </a:r>
            <a:r>
              <a:rPr lang="en" sz="1100">
                <a:solidFill>
                  <a:schemeClr val="dk1"/>
                </a:solidFill>
                <a:highlight>
                  <a:srgbClr val="FFFFFF"/>
                </a:highlight>
                <a:hlinkClick r:id="rId2">
                  <a:extLst>
                    <a:ext uri="{A12FA001-AC4F-418D-AE19-62706E023703}">
                      <ahyp:hlinkClr xmlns:ahyp="http://schemas.microsoft.com/office/drawing/2018/hyperlinkcolor" val="tx"/>
                    </a:ext>
                  </a:extLst>
                </a:hlinkClick>
              </a:rPr>
              <a:t>https://doi.org/10.1177/0022487109347321</a:t>
            </a:r>
            <a:endParaRPr lang="en-US" sz="1100">
              <a:solidFill>
                <a:schemeClr val="dk1"/>
              </a:solidFill>
            </a:endParaRPr>
          </a:p>
          <a:p>
            <a:pPr marL="171450" indent="-171450"/>
            <a:r>
              <a:rPr lang="en" sz="1100">
                <a:solidFill>
                  <a:srgbClr val="000000"/>
                </a:solidFill>
                <a:highlight>
                  <a:srgbClr val="FFFFFF"/>
                </a:highlight>
              </a:rPr>
              <a:t>McDonald, M., Kazemi, E., &amp; Kavanaugh, S.S. (2013). Core practices and pedagogies of teacher education: A call for a common language and collective activity. </a:t>
            </a:r>
            <a:r>
              <a:rPr lang="en" sz="1100" i="1">
                <a:solidFill>
                  <a:srgbClr val="000000"/>
                </a:solidFill>
                <a:highlight>
                  <a:srgbClr val="FFFFFF"/>
                </a:highlight>
              </a:rPr>
              <a:t>Journal of Teacher Education 64 </a:t>
            </a:r>
            <a:r>
              <a:rPr lang="en" sz="1100">
                <a:solidFill>
                  <a:srgbClr val="000000"/>
                </a:solidFill>
                <a:highlight>
                  <a:srgbClr val="FFFFFF"/>
                </a:highlight>
              </a:rPr>
              <a:t>(5), 378-386</a:t>
            </a:r>
            <a:endParaRPr lang="en-US" sz="1100"/>
          </a:p>
          <a:p>
            <a:pPr marL="171450" indent="-171450">
              <a:lnSpc>
                <a:spcPct val="114999"/>
              </a:lnSpc>
              <a:spcBef>
                <a:spcPts val="0"/>
              </a:spcBef>
            </a:pPr>
            <a:endParaRPr lang="en-US" sz="1100"/>
          </a:p>
          <a:p>
            <a:pPr marL="171450" indent="-171450">
              <a:lnSpc>
                <a:spcPct val="114999"/>
              </a:lnSpc>
              <a:spcBef>
                <a:spcPts val="0"/>
              </a:spcBef>
            </a:pPr>
            <a:r>
              <a:rPr lang="en" sz="1100">
                <a:solidFill>
                  <a:schemeClr val="dk1"/>
                </a:solidFill>
                <a:highlight>
                  <a:srgbClr val="FFFFFF"/>
                </a:highlight>
              </a:rPr>
              <a:t>Sheridan, S. M., Edwards, C. P., Marvin, C. A., &amp; Knoche, L. L. (2009). Professional development in early childhood programs: Process issues and research needs. </a:t>
            </a:r>
            <a:r>
              <a:rPr lang="en" sz="1100" i="1">
                <a:solidFill>
                  <a:schemeClr val="dk1"/>
                </a:solidFill>
                <a:highlight>
                  <a:srgbClr val="FFFFFF"/>
                </a:highlight>
              </a:rPr>
              <a:t>Early Education and Development</a:t>
            </a:r>
            <a:r>
              <a:rPr lang="en" sz="1100">
                <a:solidFill>
                  <a:schemeClr val="dk1"/>
                </a:solidFill>
                <a:highlight>
                  <a:srgbClr val="FFFFFF"/>
                </a:highlight>
              </a:rPr>
              <a:t>, </a:t>
            </a:r>
            <a:r>
              <a:rPr lang="en" sz="1100" i="1">
                <a:solidFill>
                  <a:schemeClr val="dk1"/>
                </a:solidFill>
                <a:highlight>
                  <a:srgbClr val="FFFFFF"/>
                </a:highlight>
              </a:rPr>
              <a:t>20</a:t>
            </a:r>
            <a:r>
              <a:rPr lang="en" sz="1100">
                <a:solidFill>
                  <a:schemeClr val="dk1"/>
                </a:solidFill>
                <a:highlight>
                  <a:srgbClr val="FFFFFF"/>
                </a:highlight>
              </a:rPr>
              <a:t>(3), 377-401.</a:t>
            </a:r>
            <a:endParaRPr lang="en-US" sz="1100">
              <a:solidFill>
                <a:schemeClr val="dk1"/>
              </a:solidFill>
            </a:endParaRPr>
          </a:p>
          <a:p>
            <a:pPr marL="171450" indent="-171450">
              <a:lnSpc>
                <a:spcPct val="114999"/>
              </a:lnSpc>
              <a:spcBef>
                <a:spcPts val="0"/>
              </a:spcBef>
            </a:pPr>
            <a:endParaRPr lang="en-US" sz="1100"/>
          </a:p>
          <a:p>
            <a:pPr marL="171450" indent="-171450">
              <a:lnSpc>
                <a:spcPct val="114999"/>
              </a:lnSpc>
              <a:spcBef>
                <a:spcPts val="0"/>
              </a:spcBef>
            </a:pPr>
            <a:r>
              <a:rPr lang="en" sz="1100">
                <a:solidFill>
                  <a:schemeClr val="dk1"/>
                </a:solidFill>
              </a:rPr>
              <a:t>Sherin, B., &amp; Star, J. (2011). Reflections on the study of teacher noticing. In M. G. Sherin, V. R. Jacobs, &amp; A. Philipp (Eds.), Mathematics teacher noticing(pp. 66–78). Routledge. </a:t>
            </a:r>
            <a:endParaRPr lang="en-US" sz="1100">
              <a:solidFill>
                <a:schemeClr val="dk1"/>
              </a:solidFill>
            </a:endParaRPr>
          </a:p>
        </p:txBody>
      </p:sp>
    </p:spTree>
    <p:extLst>
      <p:ext uri="{BB962C8B-B14F-4D97-AF65-F5344CB8AC3E}">
        <p14:creationId xmlns:p14="http://schemas.microsoft.com/office/powerpoint/2010/main" val="2757417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AC84-BC0F-D75D-1E4A-DF8F0C803AE7}"/>
              </a:ext>
            </a:extLst>
          </p:cNvPr>
          <p:cNvSpPr>
            <a:spLocks noGrp="1"/>
          </p:cNvSpPr>
          <p:nvPr>
            <p:ph type="title"/>
          </p:nvPr>
        </p:nvSpPr>
        <p:spPr/>
        <p:txBody>
          <a:bodyPr/>
          <a:lstStyle/>
          <a:p>
            <a:r>
              <a:rPr lang="en-US"/>
              <a:t>Table of Contents</a:t>
            </a:r>
          </a:p>
        </p:txBody>
      </p:sp>
      <p:graphicFrame>
        <p:nvGraphicFramePr>
          <p:cNvPr id="4" name="Table 4">
            <a:extLst>
              <a:ext uri="{FF2B5EF4-FFF2-40B4-BE49-F238E27FC236}">
                <a16:creationId xmlns:a16="http://schemas.microsoft.com/office/drawing/2014/main" id="{049DF591-2A3F-D5DA-39D1-7C549336346F}"/>
              </a:ext>
            </a:extLst>
          </p:cNvPr>
          <p:cNvGraphicFramePr>
            <a:graphicFrameLocks noGrp="1"/>
          </p:cNvGraphicFramePr>
          <p:nvPr>
            <p:extLst>
              <p:ext uri="{D42A27DB-BD31-4B8C-83A1-F6EECF244321}">
                <p14:modId xmlns:p14="http://schemas.microsoft.com/office/powerpoint/2010/main" val="3466958430"/>
              </p:ext>
            </p:extLst>
          </p:nvPr>
        </p:nvGraphicFramePr>
        <p:xfrm>
          <a:off x="480492" y="1358574"/>
          <a:ext cx="4112953" cy="3293186"/>
        </p:xfrm>
        <a:graphic>
          <a:graphicData uri="http://schemas.openxmlformats.org/drawingml/2006/table">
            <a:tbl>
              <a:tblPr firstRow="1" bandRow="1">
                <a:tableStyleId>{5C22544A-7EE6-4342-B048-85BDC9FD1C3A}</a:tableStyleId>
              </a:tblPr>
              <a:tblGrid>
                <a:gridCol w="3368842">
                  <a:extLst>
                    <a:ext uri="{9D8B030D-6E8A-4147-A177-3AD203B41FA5}">
                      <a16:colId xmlns:a16="http://schemas.microsoft.com/office/drawing/2014/main" val="951703107"/>
                    </a:ext>
                  </a:extLst>
                </a:gridCol>
                <a:gridCol w="744111">
                  <a:extLst>
                    <a:ext uri="{9D8B030D-6E8A-4147-A177-3AD203B41FA5}">
                      <a16:colId xmlns:a16="http://schemas.microsoft.com/office/drawing/2014/main" val="3504203995"/>
                    </a:ext>
                  </a:extLst>
                </a:gridCol>
              </a:tblGrid>
              <a:tr h="345907">
                <a:tc>
                  <a:txBody>
                    <a:bodyPr/>
                    <a:lstStyle/>
                    <a:p>
                      <a:pPr marL="0" lvl="0" indent="0">
                        <a:buNone/>
                      </a:pPr>
                      <a:r>
                        <a:rPr lang="en-US" sz="1400" u="none" strike="noStrike" noProof="0" dirty="0">
                          <a:solidFill>
                            <a:schemeClr val="bg1"/>
                          </a:solidFill>
                        </a:rPr>
                        <a:t>Section Title</a:t>
                      </a:r>
                    </a:p>
                  </a:txBody>
                  <a:tcPr>
                    <a:solidFill>
                      <a:srgbClr val="113D65"/>
                    </a:solidFill>
                  </a:tcPr>
                </a:tc>
                <a:tc>
                  <a:txBody>
                    <a:bodyPr/>
                    <a:lstStyle/>
                    <a:p>
                      <a:pPr lvl="0" algn="r">
                        <a:buNone/>
                      </a:pPr>
                      <a:r>
                        <a:rPr lang="en-US" dirty="0">
                          <a:solidFill>
                            <a:schemeClr val="bg1"/>
                          </a:solidFill>
                        </a:rPr>
                        <a:t>Slides</a:t>
                      </a:r>
                    </a:p>
                  </a:txBody>
                  <a:tcPr>
                    <a:solidFill>
                      <a:srgbClr val="113D65"/>
                    </a:solidFill>
                  </a:tcPr>
                </a:tc>
                <a:extLst>
                  <a:ext uri="{0D108BD9-81ED-4DB2-BD59-A6C34878D82A}">
                    <a16:rowId xmlns:a16="http://schemas.microsoft.com/office/drawing/2014/main" val="100751858"/>
                  </a:ext>
                </a:extLst>
              </a:tr>
              <a:tr h="1192159">
                <a:tc>
                  <a:txBody>
                    <a:bodyPr/>
                    <a:lstStyle/>
                    <a:p>
                      <a:pPr marL="228600" lvl="0" indent="-228600">
                        <a:buAutoNum type="arabicPeriod"/>
                      </a:pPr>
                      <a:r>
                        <a:rPr lang="en-US" sz="1400" u="none" strike="noStrike" noProof="0" dirty="0">
                          <a:solidFill>
                            <a:schemeClr val="tx1"/>
                          </a:solidFill>
                        </a:rPr>
                        <a:t>Introduction to the Intentional Teaching Framework (ITF)</a:t>
                      </a:r>
                      <a:endParaRPr lang="en-US" dirty="0">
                        <a:solidFill>
                          <a:schemeClr val="tx1"/>
                        </a:solidFill>
                      </a:endParaRPr>
                    </a:p>
                  </a:txBody>
                  <a:tcPr>
                    <a:solidFill>
                      <a:srgbClr val="113D65">
                        <a:alpha val="20000"/>
                      </a:srgbClr>
                    </a:solidFill>
                  </a:tcPr>
                </a:tc>
                <a:tc>
                  <a:txBody>
                    <a:bodyPr/>
                    <a:lstStyle/>
                    <a:p>
                      <a:pPr algn="r"/>
                      <a:r>
                        <a:rPr lang="en-US" dirty="0">
                          <a:solidFill>
                            <a:schemeClr val="tx1"/>
                          </a:solidFill>
                        </a:rPr>
                        <a:t>4-13</a:t>
                      </a:r>
                      <a:endParaRPr lang="en-US" dirty="0"/>
                    </a:p>
                  </a:txBody>
                  <a:tcPr>
                    <a:solidFill>
                      <a:srgbClr val="113D65">
                        <a:alpha val="20000"/>
                      </a:srgbClr>
                    </a:solidFill>
                  </a:tcPr>
                </a:tc>
                <a:extLst>
                  <a:ext uri="{0D108BD9-81ED-4DB2-BD59-A6C34878D82A}">
                    <a16:rowId xmlns:a16="http://schemas.microsoft.com/office/drawing/2014/main" val="2268134519"/>
                  </a:ext>
                </a:extLst>
              </a:tr>
              <a:tr h="877560">
                <a:tc>
                  <a:txBody>
                    <a:bodyPr/>
                    <a:lstStyle/>
                    <a:p>
                      <a:pPr lvl="0">
                        <a:buNone/>
                      </a:pPr>
                      <a:r>
                        <a:rPr lang="en-US" sz="1400" u="none" strike="noStrike" noProof="0" dirty="0">
                          <a:solidFill>
                            <a:schemeClr val="tx1"/>
                          </a:solidFill>
                        </a:rPr>
                        <a:t>2. Crafting Learning Together</a:t>
                      </a:r>
                    </a:p>
                    <a:p>
                      <a:pPr lvl="0">
                        <a:buNone/>
                      </a:pPr>
                      <a:endParaRPr lang="en-US" sz="1400" u="none" strike="noStrike" noProof="0" dirty="0">
                        <a:solidFill>
                          <a:schemeClr val="tx1"/>
                        </a:solidFill>
                      </a:endParaRPr>
                    </a:p>
                  </a:txBody>
                  <a:tcPr>
                    <a:solidFill>
                      <a:srgbClr val="113D65">
                        <a:alpha val="7000"/>
                      </a:srgbClr>
                    </a:solidFill>
                  </a:tcPr>
                </a:tc>
                <a:tc>
                  <a:txBody>
                    <a:bodyPr/>
                    <a:lstStyle/>
                    <a:p>
                      <a:pPr algn="r"/>
                      <a:r>
                        <a:rPr lang="en-US" dirty="0">
                          <a:solidFill>
                            <a:schemeClr val="tx1"/>
                          </a:solidFill>
                        </a:rPr>
                        <a:t>14-15</a:t>
                      </a:r>
                    </a:p>
                  </a:txBody>
                  <a:tcPr>
                    <a:solidFill>
                      <a:srgbClr val="113D65">
                        <a:alpha val="7000"/>
                      </a:srgbClr>
                    </a:solidFill>
                  </a:tcPr>
                </a:tc>
                <a:extLst>
                  <a:ext uri="{0D108BD9-81ED-4DB2-BD59-A6C34878D82A}">
                    <a16:rowId xmlns:a16="http://schemas.microsoft.com/office/drawing/2014/main" val="3666936573"/>
                  </a:ext>
                </a:extLst>
              </a:tr>
              <a:tr h="877560">
                <a:tc>
                  <a:txBody>
                    <a:bodyPr/>
                    <a:lstStyle/>
                    <a:p>
                      <a:pPr lvl="0">
                        <a:buNone/>
                      </a:pPr>
                      <a:r>
                        <a:rPr lang="en-US" sz="1400" u="none" strike="noStrike" noProof="0" dirty="0">
                          <a:solidFill>
                            <a:schemeClr val="tx1"/>
                          </a:solidFill>
                        </a:rPr>
                        <a:t>3. Owning the ITF</a:t>
                      </a:r>
                      <a:endParaRPr lang="en-US" dirty="0">
                        <a:solidFill>
                          <a:schemeClr val="tx1"/>
                        </a:solidFill>
                      </a:endParaRPr>
                    </a:p>
                  </a:txBody>
                  <a:tcPr>
                    <a:solidFill>
                      <a:srgbClr val="113D65">
                        <a:alpha val="19882"/>
                      </a:srgbClr>
                    </a:solidFill>
                  </a:tcPr>
                </a:tc>
                <a:tc>
                  <a:txBody>
                    <a:bodyPr/>
                    <a:lstStyle/>
                    <a:p>
                      <a:pPr algn="r"/>
                      <a:r>
                        <a:rPr lang="en-US" dirty="0">
                          <a:solidFill>
                            <a:schemeClr val="tx1"/>
                          </a:solidFill>
                        </a:rPr>
                        <a:t>16-17</a:t>
                      </a:r>
                    </a:p>
                  </a:txBody>
                  <a:tcPr>
                    <a:solidFill>
                      <a:srgbClr val="113D65">
                        <a:alpha val="19882"/>
                      </a:srgbClr>
                    </a:solidFill>
                  </a:tcPr>
                </a:tc>
                <a:extLst>
                  <a:ext uri="{0D108BD9-81ED-4DB2-BD59-A6C34878D82A}">
                    <a16:rowId xmlns:a16="http://schemas.microsoft.com/office/drawing/2014/main" val="3717191246"/>
                  </a:ext>
                </a:extLst>
              </a:tr>
            </a:tbl>
          </a:graphicData>
        </a:graphic>
      </p:graphicFrame>
      <p:sp>
        <p:nvSpPr>
          <p:cNvPr id="6" name="Text Placeholder 5">
            <a:extLst>
              <a:ext uri="{FF2B5EF4-FFF2-40B4-BE49-F238E27FC236}">
                <a16:creationId xmlns:a16="http://schemas.microsoft.com/office/drawing/2014/main" id="{2A890D4B-3B86-AC30-3DE3-6410B9A0AB7C}"/>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3181666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E365D8-7588-A59A-DC1D-0DA91DC08C82}"/>
              </a:ext>
            </a:extLst>
          </p:cNvPr>
          <p:cNvSpPr>
            <a:spLocks noGrp="1"/>
          </p:cNvSpPr>
          <p:nvPr>
            <p:ph type="title"/>
          </p:nvPr>
        </p:nvSpPr>
        <p:spPr>
          <a:xfrm>
            <a:off x="2666999" y="144557"/>
            <a:ext cx="3962401" cy="1953637"/>
          </a:xfrm>
        </p:spPr>
        <p:txBody>
          <a:bodyPr/>
          <a:lstStyle/>
          <a:p>
            <a:endParaRPr lang="en-US" dirty="0"/>
          </a:p>
        </p:txBody>
      </p:sp>
    </p:spTree>
    <p:extLst>
      <p:ext uri="{BB962C8B-B14F-4D97-AF65-F5344CB8AC3E}">
        <p14:creationId xmlns:p14="http://schemas.microsoft.com/office/powerpoint/2010/main" val="647043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5ECB-ADAC-581F-E29A-F539752B3094}"/>
              </a:ext>
            </a:extLst>
          </p:cNvPr>
          <p:cNvSpPr>
            <a:spLocks noGrp="1"/>
          </p:cNvSpPr>
          <p:nvPr>
            <p:ph type="title"/>
          </p:nvPr>
        </p:nvSpPr>
        <p:spPr/>
        <p:txBody>
          <a:bodyPr/>
          <a:lstStyle/>
          <a:p>
            <a:r>
              <a:rPr lang="en-US"/>
              <a:t>Learning Outcomes</a:t>
            </a:r>
          </a:p>
        </p:txBody>
      </p:sp>
      <p:sp>
        <p:nvSpPr>
          <p:cNvPr id="3" name="Text Placeholder 2">
            <a:extLst>
              <a:ext uri="{FF2B5EF4-FFF2-40B4-BE49-F238E27FC236}">
                <a16:creationId xmlns:a16="http://schemas.microsoft.com/office/drawing/2014/main" id="{037F4229-6DA0-B536-38D5-0D2805BF208B}"/>
              </a:ext>
            </a:extLst>
          </p:cNvPr>
          <p:cNvSpPr>
            <a:spLocks noGrp="1"/>
          </p:cNvSpPr>
          <p:nvPr>
            <p:ph type="body" idx="1"/>
          </p:nvPr>
        </p:nvSpPr>
        <p:spPr/>
        <p:txBody>
          <a:bodyPr/>
          <a:lstStyle/>
          <a:p>
            <a:pPr marL="403225" indent="-342900">
              <a:buAutoNum type="arabicPeriod"/>
            </a:pPr>
            <a:r>
              <a:rPr lang="en-US" b="1"/>
              <a:t>Introduction to the Intentional Teaching Framework:</a:t>
            </a:r>
            <a:r>
              <a:rPr lang="en-US"/>
              <a:t> Learners will explore the elements of the framework and be able to articulate how they work together to support learning about teaching.</a:t>
            </a:r>
          </a:p>
          <a:p>
            <a:pPr marL="403225" indent="-342900">
              <a:buAutoNum type="arabicPeriod"/>
            </a:pPr>
            <a:r>
              <a:rPr lang="en-US" b="1"/>
              <a:t>Crafting Learning Together: </a:t>
            </a:r>
            <a:r>
              <a:rPr lang="en-US"/>
              <a:t>Learners will collaborate and use the ITF to design a cycle of learning about their own choice of specific teaching practices.</a:t>
            </a:r>
          </a:p>
          <a:p>
            <a:pPr marL="403225" indent="-342900">
              <a:buAutoNum type="arabicPeriod"/>
            </a:pPr>
            <a:r>
              <a:rPr lang="en-US" b="1"/>
              <a:t>Owning the ITF: </a:t>
            </a:r>
            <a:r>
              <a:rPr lang="en-US"/>
              <a:t>Learners will use the ITF to design a cycle of learning for their own learning based on their interest in specific teaching practices. </a:t>
            </a:r>
          </a:p>
        </p:txBody>
      </p:sp>
    </p:spTree>
    <p:extLst>
      <p:ext uri="{BB962C8B-B14F-4D97-AF65-F5344CB8AC3E}">
        <p14:creationId xmlns:p14="http://schemas.microsoft.com/office/powerpoint/2010/main" val="3196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3C3E-A0F5-E05C-973E-106E3EAA05C5}"/>
              </a:ext>
            </a:extLst>
          </p:cNvPr>
          <p:cNvSpPr>
            <a:spLocks noGrp="1"/>
          </p:cNvSpPr>
          <p:nvPr>
            <p:ph type="title"/>
          </p:nvPr>
        </p:nvSpPr>
        <p:spPr/>
        <p:txBody>
          <a:bodyPr/>
          <a:lstStyle/>
          <a:p>
            <a:r>
              <a:rPr lang="en-US" dirty="0"/>
              <a:t>Community Agreements</a:t>
            </a:r>
          </a:p>
        </p:txBody>
      </p:sp>
      <p:sp>
        <p:nvSpPr>
          <p:cNvPr id="4" name="Picture Placeholder 3">
            <a:extLst>
              <a:ext uri="{FF2B5EF4-FFF2-40B4-BE49-F238E27FC236}">
                <a16:creationId xmlns:a16="http://schemas.microsoft.com/office/drawing/2014/main" id="{95A7CF2B-2F8D-2025-5433-DC5C2CE518AE}"/>
              </a:ext>
            </a:extLst>
          </p:cNvPr>
          <p:cNvSpPr>
            <a:spLocks noGrp="1"/>
          </p:cNvSpPr>
          <p:nvPr>
            <p:ph type="pic" idx="2"/>
          </p:nvPr>
        </p:nvSpPr>
        <p:spPr/>
        <p:txBody>
          <a:bodyPr/>
          <a:lstStyle/>
          <a:p>
            <a:endParaRPr lang="en-US"/>
          </a:p>
        </p:txBody>
      </p:sp>
      <p:sp>
        <p:nvSpPr>
          <p:cNvPr id="6" name="Text Placeholder 7">
            <a:extLst>
              <a:ext uri="{FF2B5EF4-FFF2-40B4-BE49-F238E27FC236}">
                <a16:creationId xmlns:a16="http://schemas.microsoft.com/office/drawing/2014/main" id="{AB40C040-5DF3-204B-1726-519B44A65641}"/>
              </a:ext>
            </a:extLst>
          </p:cNvPr>
          <p:cNvSpPr txBox="1">
            <a:spLocks/>
          </p:cNvSpPr>
          <p:nvPr/>
        </p:nvSpPr>
        <p:spPr>
          <a:xfrm>
            <a:off x="4798092" y="1583884"/>
            <a:ext cx="3907559" cy="3189017"/>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60325" marR="0" lvl="0" indent="0" algn="l" rtl="0" eaLnBrk="1" hangingPunct="1">
              <a:lnSpc>
                <a:spcPct val="120000"/>
              </a:lnSpc>
              <a:spcBef>
                <a:spcPts val="600"/>
              </a:spcBef>
              <a:spcAft>
                <a:spcPts val="0"/>
              </a:spcAft>
              <a:buClr>
                <a:srgbClr val="626262"/>
              </a:buClr>
              <a:buSzPts val="1600"/>
              <a:buFont typeface="Arial"/>
              <a:buNone/>
              <a:tabLst/>
              <a:defRPr sz="1600" b="0" i="0" u="none" strike="noStrike" cap="none">
                <a:solidFill>
                  <a:srgbClr val="626262"/>
                </a:solidFill>
                <a:latin typeface="Arial"/>
                <a:ea typeface="Arial"/>
                <a:cs typeface="Arial"/>
                <a:sym typeface="Arial"/>
              </a:defRPr>
            </a:lvl1pPr>
            <a:lvl2pPr marL="914400" marR="0" lvl="1" indent="-330200" algn="l" rtl="0" eaLnBrk="1" hangingPunct="1">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L="1371600" marR="0" lvl="2" indent="-330200" algn="l" rtl="0" eaLnBrk="1" hangingPunct="1">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L="1828800" marR="0" lvl="3" indent="-330200" algn="l" rtl="0" eaLnBrk="1" hangingPunct="1">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L="2286000" marR="0" lvl="4" indent="-330200" algn="l" rtl="0" eaLnBrk="1" hangingPunct="1">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L="2743200" marR="0" lvl="5" indent="-342900" algn="l" rtl="0" eaLnBrk="1" hangingPunct="1">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457200" indent="-283464">
              <a:spcBef>
                <a:spcPts val="1000"/>
              </a:spcBef>
              <a:spcAft>
                <a:spcPts val="1000"/>
              </a:spcAft>
              <a:buClr>
                <a:schemeClr val="bg2">
                  <a:lumMod val="50000"/>
                </a:schemeClr>
              </a:buClr>
              <a:buSzPct val="130000"/>
              <a:buFont typeface="Arial" panose="020B0604020202020204" pitchFamily="34" charset="0"/>
              <a:buChar char="•"/>
            </a:pPr>
            <a:r>
              <a:rPr lang="en-US" dirty="0">
                <a:solidFill>
                  <a:schemeClr val="bg2">
                    <a:lumMod val="50000"/>
                  </a:schemeClr>
                </a:solidFill>
                <a:ea typeface="+mn-ea"/>
              </a:rPr>
              <a:t>Stay engaged</a:t>
            </a:r>
          </a:p>
          <a:p>
            <a:pPr marL="457200" indent="-283464">
              <a:spcBef>
                <a:spcPts val="0"/>
              </a:spcBef>
              <a:spcAft>
                <a:spcPts val="1000"/>
              </a:spcAft>
              <a:buClr>
                <a:schemeClr val="bg2">
                  <a:lumMod val="50000"/>
                </a:schemeClr>
              </a:buClr>
              <a:buSzPct val="130000"/>
              <a:buFont typeface="Arial" panose="020B0604020202020204" pitchFamily="34" charset="0"/>
              <a:buChar char="•"/>
            </a:pPr>
            <a:r>
              <a:rPr lang="en-US" dirty="0">
                <a:solidFill>
                  <a:schemeClr val="bg2">
                    <a:lumMod val="50000"/>
                  </a:schemeClr>
                </a:solidFill>
                <a:ea typeface="+mn-ea"/>
              </a:rPr>
              <a:t>Speak your truth</a:t>
            </a:r>
          </a:p>
          <a:p>
            <a:pPr marL="457200" indent="-283464">
              <a:spcBef>
                <a:spcPts val="0"/>
              </a:spcBef>
              <a:spcAft>
                <a:spcPts val="1000"/>
              </a:spcAft>
              <a:buClr>
                <a:schemeClr val="bg2">
                  <a:lumMod val="50000"/>
                </a:schemeClr>
              </a:buClr>
              <a:buSzPct val="130000"/>
              <a:buFont typeface="Arial" panose="020B0604020202020204" pitchFamily="34" charset="0"/>
              <a:buChar char="•"/>
            </a:pPr>
            <a:r>
              <a:rPr lang="en-US" dirty="0">
                <a:solidFill>
                  <a:schemeClr val="bg2">
                    <a:lumMod val="50000"/>
                  </a:schemeClr>
                </a:solidFill>
                <a:ea typeface="+mn-ea"/>
              </a:rPr>
              <a:t>Listen to understand</a:t>
            </a:r>
          </a:p>
          <a:p>
            <a:pPr marL="457200" indent="-283464">
              <a:spcBef>
                <a:spcPts val="0"/>
              </a:spcBef>
              <a:spcAft>
                <a:spcPts val="1000"/>
              </a:spcAft>
              <a:buClr>
                <a:schemeClr val="bg2">
                  <a:lumMod val="50000"/>
                </a:schemeClr>
              </a:buClr>
              <a:buSzPct val="130000"/>
              <a:buFont typeface="Arial" panose="020B0604020202020204" pitchFamily="34" charset="0"/>
              <a:buChar char="•"/>
            </a:pPr>
            <a:r>
              <a:rPr lang="en-US" dirty="0">
                <a:solidFill>
                  <a:schemeClr val="bg2">
                    <a:lumMod val="50000"/>
                  </a:schemeClr>
                </a:solidFill>
                <a:ea typeface="+mn-ea"/>
              </a:rPr>
              <a:t>Keep confidentiality</a:t>
            </a:r>
          </a:p>
          <a:p>
            <a:pPr marL="457200" indent="-283464">
              <a:spcBef>
                <a:spcPts val="0"/>
              </a:spcBef>
              <a:spcAft>
                <a:spcPts val="1000"/>
              </a:spcAft>
              <a:buClr>
                <a:schemeClr val="bg2">
                  <a:lumMod val="50000"/>
                </a:schemeClr>
              </a:buClr>
              <a:buSzPct val="130000"/>
              <a:buFont typeface="Arial" panose="020B0604020202020204" pitchFamily="34" charset="0"/>
              <a:buChar char="•"/>
            </a:pPr>
            <a:r>
              <a:rPr lang="en-US" dirty="0">
                <a:solidFill>
                  <a:schemeClr val="bg2">
                    <a:lumMod val="50000"/>
                  </a:schemeClr>
                </a:solidFill>
                <a:ea typeface="+mn-ea"/>
              </a:rPr>
              <a:t>Ask for help</a:t>
            </a:r>
          </a:p>
          <a:p>
            <a:pPr marL="457200" indent="-283464">
              <a:spcBef>
                <a:spcPts val="0"/>
              </a:spcBef>
              <a:spcAft>
                <a:spcPts val="1000"/>
              </a:spcAft>
              <a:buClr>
                <a:schemeClr val="bg2">
                  <a:lumMod val="50000"/>
                </a:schemeClr>
              </a:buClr>
              <a:buSzPct val="130000"/>
              <a:buFont typeface="Arial" panose="020B0604020202020204" pitchFamily="34" charset="0"/>
              <a:buChar char="•"/>
            </a:pPr>
            <a:r>
              <a:rPr lang="en-US" dirty="0">
                <a:solidFill>
                  <a:schemeClr val="bg2">
                    <a:lumMod val="50000"/>
                  </a:schemeClr>
                </a:solidFill>
                <a:ea typeface="+mn-ea"/>
              </a:rPr>
              <a:t>Support one another</a:t>
            </a:r>
          </a:p>
          <a:p>
            <a:pPr lvl="1" indent="-228600">
              <a:spcBef>
                <a:spcPts val="0"/>
              </a:spcBef>
              <a:spcAft>
                <a:spcPts val="1000"/>
              </a:spcAft>
              <a:buSzPts val="1900"/>
              <a:buFont typeface="Arial" panose="020B0604020202020204" pitchFamily="34" charset="0"/>
              <a:buChar char="•"/>
            </a:pPr>
            <a:endParaRPr lang="en-US" dirty="0">
              <a:solidFill>
                <a:schemeClr val="bg2">
                  <a:lumMod val="50000"/>
                </a:schemeClr>
              </a:solidFill>
              <a:latin typeface="+mn-lt"/>
              <a:ea typeface="+mn-ea"/>
              <a:cs typeface="+mn-cs"/>
            </a:endParaRPr>
          </a:p>
        </p:txBody>
      </p:sp>
      <p:pic>
        <p:nvPicPr>
          <p:cNvPr id="7" name="Picture 2">
            <a:extLst>
              <a:ext uri="{FF2B5EF4-FFF2-40B4-BE49-F238E27FC236}">
                <a16:creationId xmlns:a16="http://schemas.microsoft.com/office/drawing/2014/main" id="{AA5EB263-0EC7-0D69-68A1-FDF08D4A8A1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59" r="19359"/>
          <a:stretch>
            <a:fillRect/>
          </a:stretch>
        </p:blipFill>
        <p:spPr bwMode="auto">
          <a:xfrm>
            <a:off x="553013" y="613838"/>
            <a:ext cx="3824614" cy="415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51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5CF49A9-1122-E64D-A8C2-689F7BDEECBD}"/>
              </a:ext>
            </a:extLst>
          </p:cNvPr>
          <p:cNvSpPr>
            <a:spLocks noGrp="1"/>
          </p:cNvSpPr>
          <p:nvPr>
            <p:ph type="title"/>
          </p:nvPr>
        </p:nvSpPr>
        <p:spPr/>
        <p:txBody>
          <a:bodyPr/>
          <a:lstStyle/>
          <a:p>
            <a:r>
              <a:rPr lang="en-US" sz="2000"/>
              <a:t>Introduction to the Intentional Teaching Framework</a:t>
            </a:r>
          </a:p>
        </p:txBody>
      </p:sp>
      <p:sp>
        <p:nvSpPr>
          <p:cNvPr id="2" name="Text Placeholder 1">
            <a:extLst>
              <a:ext uri="{FF2B5EF4-FFF2-40B4-BE49-F238E27FC236}">
                <a16:creationId xmlns:a16="http://schemas.microsoft.com/office/drawing/2014/main" id="{C3EB55B4-5DEC-3D37-E2E1-BBA95780EA6D}"/>
              </a:ext>
            </a:extLst>
          </p:cNvPr>
          <p:cNvSpPr>
            <a:spLocks noGrp="1"/>
          </p:cNvSpPr>
          <p:nvPr>
            <p:ph type="body" idx="1"/>
          </p:nvPr>
        </p:nvSpPr>
        <p:spPr/>
        <p:txBody>
          <a:bodyPr/>
          <a:lstStyle/>
          <a:p>
            <a:r>
              <a:rPr lang="en-US"/>
              <a:t>What is going on here?</a:t>
            </a:r>
          </a:p>
          <a:p>
            <a:r>
              <a:rPr lang="en-US"/>
              <a:t>What do you see that tells you that?</a:t>
            </a:r>
          </a:p>
          <a:p>
            <a:r>
              <a:rPr lang="en-US"/>
              <a:t>What else do you notice?</a:t>
            </a:r>
          </a:p>
        </p:txBody>
      </p:sp>
      <p:pic>
        <p:nvPicPr>
          <p:cNvPr id="3" name="Picture Placeholder 2">
            <a:extLst>
              <a:ext uri="{FF2B5EF4-FFF2-40B4-BE49-F238E27FC236}">
                <a16:creationId xmlns:a16="http://schemas.microsoft.com/office/drawing/2014/main" id="{D587804A-152A-A692-EB57-750AE7DD6B3F}"/>
              </a:ext>
              <a:ext uri="{C183D7F6-B498-43B3-948B-1728B52AA6E4}">
                <adec:decorative xmlns:adec="http://schemas.microsoft.com/office/drawing/2017/decorative" val="1"/>
              </a:ext>
            </a:extLst>
          </p:cNvPr>
          <p:cNvPicPr>
            <a:picLocks noGrp="1" noChangeAspect="1"/>
          </p:cNvPicPr>
          <p:nvPr>
            <p:ph type="pic" idx="2"/>
          </p:nvPr>
        </p:nvPicPr>
        <p:blipFill rotWithShape="1">
          <a:blip r:embed="rId3"/>
          <a:srcRect l="701" r="1450"/>
          <a:stretch/>
        </p:blipFill>
        <p:spPr>
          <a:xfrm>
            <a:off x="5045528" y="766074"/>
            <a:ext cx="3810001" cy="3874567"/>
          </a:xfrm>
        </p:spPr>
      </p:pic>
    </p:spTree>
    <p:extLst>
      <p:ext uri="{BB962C8B-B14F-4D97-AF65-F5344CB8AC3E}">
        <p14:creationId xmlns:p14="http://schemas.microsoft.com/office/powerpoint/2010/main" val="1755963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3E1464-9148-92E1-9E91-68723320C56D}"/>
              </a:ext>
            </a:extLst>
          </p:cNvPr>
          <p:cNvSpPr>
            <a:spLocks noGrp="1"/>
          </p:cNvSpPr>
          <p:nvPr>
            <p:ph type="title"/>
          </p:nvPr>
        </p:nvSpPr>
        <p:spPr/>
        <p:txBody>
          <a:bodyPr/>
          <a:lstStyle/>
          <a:p>
            <a:r>
              <a:rPr lang="en-US" dirty="0"/>
              <a:t>Improve</a:t>
            </a:r>
          </a:p>
        </p:txBody>
      </p:sp>
      <p:sp>
        <p:nvSpPr>
          <p:cNvPr id="8" name="Text Placeholder 2">
            <a:extLst>
              <a:ext uri="{FF2B5EF4-FFF2-40B4-BE49-F238E27FC236}">
                <a16:creationId xmlns:a16="http://schemas.microsoft.com/office/drawing/2014/main" id="{5301DD1A-8DC8-7A91-ED69-8AAA9BA8F77F}"/>
              </a:ext>
            </a:extLst>
          </p:cNvPr>
          <p:cNvSpPr>
            <a:spLocks noGrp="1"/>
          </p:cNvSpPr>
          <p:nvPr>
            <p:ph type="body" sz="quarter" idx="10"/>
          </p:nvPr>
        </p:nvSpPr>
        <p:spPr>
          <a:xfrm>
            <a:off x="609827" y="1276350"/>
            <a:ext cx="7924327" cy="304800"/>
          </a:xfrm>
        </p:spPr>
        <p:txBody>
          <a:bodyPr/>
          <a:lstStyle/>
          <a:p>
            <a:r>
              <a:rPr lang="en-US"/>
              <a:t>What makes a useful focus for improvement?</a:t>
            </a:r>
          </a:p>
        </p:txBody>
      </p:sp>
      <p:sp>
        <p:nvSpPr>
          <p:cNvPr id="9" name="Text Placeholder 11">
            <a:extLst>
              <a:ext uri="{FF2B5EF4-FFF2-40B4-BE49-F238E27FC236}">
                <a16:creationId xmlns:a16="http://schemas.microsoft.com/office/drawing/2014/main" id="{84365710-6783-0FFE-32A4-E6AC21BD1617}"/>
              </a:ext>
            </a:extLst>
          </p:cNvPr>
          <p:cNvSpPr txBox="1">
            <a:spLocks/>
          </p:cNvSpPr>
          <p:nvPr/>
        </p:nvSpPr>
        <p:spPr>
          <a:xfrm>
            <a:off x="609599" y="1925685"/>
            <a:ext cx="7924801" cy="1806344"/>
          </a:xfrm>
          <a:prstGeom prst="rect">
            <a:avLst/>
          </a:prstGeom>
          <a:noFill/>
          <a:ln>
            <a:noFill/>
          </a:ln>
        </p:spPr>
        <p:txBody>
          <a:bodyPr spcFirstLastPara="1" wrap="square" lIns="91425" tIns="0" rIns="91425" bIns="45700" anchor="t" anchorCtr="0">
            <a:noAutofit/>
          </a:bodyPr>
          <a:lstStyle>
            <a:defPPr marR="0" lvl="0" algn="l" rtl="0">
              <a:lnSpc>
                <a:spcPct val="100000"/>
              </a:lnSpc>
              <a:spcBef>
                <a:spcPts val="0"/>
              </a:spcBef>
              <a:spcAft>
                <a:spcPts val="0"/>
              </a:spcAft>
            </a:defPPr>
            <a:lvl1pPr marL="60325" marR="0" lvl="0" indent="0" algn="l" rtl="0" eaLnBrk="1" hangingPunct="1">
              <a:lnSpc>
                <a:spcPct val="120000"/>
              </a:lnSpc>
              <a:spcBef>
                <a:spcPts val="600"/>
              </a:spcBef>
              <a:spcAft>
                <a:spcPts val="0"/>
              </a:spcAft>
              <a:buClr>
                <a:srgbClr val="626262"/>
              </a:buClr>
              <a:buSzPts val="1600"/>
              <a:buFont typeface="Arial"/>
              <a:buNone/>
              <a:tabLst/>
              <a:defRPr sz="1600" b="0" i="0" u="none" strike="noStrike" cap="none">
                <a:solidFill>
                  <a:srgbClr val="626262"/>
                </a:solidFill>
                <a:latin typeface="Arial"/>
                <a:ea typeface="Arial"/>
                <a:cs typeface="Arial"/>
                <a:sym typeface="Arial"/>
              </a:defRPr>
            </a:lvl1pPr>
            <a:lvl2pPr marL="914400" marR="0" lvl="1" indent="-330200" algn="l" rtl="0" eaLnBrk="1" hangingPunct="1">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2pPr>
            <a:lvl3pPr marL="1371600" marR="0" lvl="2" indent="-330200" algn="l" rtl="0" eaLnBrk="1" hangingPunct="1">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3pPr>
            <a:lvl4pPr marL="1828800" marR="0" lvl="3" indent="-330200" algn="l" rtl="0" eaLnBrk="1" hangingPunct="1">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4pPr>
            <a:lvl5pPr marL="2286000" marR="0" lvl="4" indent="-330200" algn="l" rtl="0" eaLnBrk="1" hangingPunct="1">
              <a:lnSpc>
                <a:spcPct val="120000"/>
              </a:lnSpc>
              <a:spcBef>
                <a:spcPts val="375"/>
              </a:spcBef>
              <a:spcAft>
                <a:spcPts val="0"/>
              </a:spcAft>
              <a:buClr>
                <a:srgbClr val="626262"/>
              </a:buClr>
              <a:buSzPts val="1600"/>
              <a:buFont typeface="Arial"/>
              <a:buChar char="•"/>
              <a:defRPr sz="1600" b="0" i="0" u="none" strike="noStrike" cap="none">
                <a:solidFill>
                  <a:srgbClr val="626262"/>
                </a:solidFill>
                <a:latin typeface="Arial"/>
                <a:ea typeface="Arial"/>
                <a:cs typeface="Arial"/>
                <a:sym typeface="Arial"/>
              </a:defRPr>
            </a:lvl5pPr>
            <a:lvl6pPr marL="2743200" marR="0" lvl="5" indent="-342900" algn="l" rtl="0" eaLnBrk="1" hangingPunct="1">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eaLnBrk="1" hangingPunct="1">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eaLnBrk="1" hangingPunct="1">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eaLnBrk="1" hangingPunct="1">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346075" indent="-285750">
              <a:buFont typeface="Arial" panose="020B0604020202020204" pitchFamily="34" charset="0"/>
              <a:buChar char="•"/>
            </a:pPr>
            <a:r>
              <a:rPr lang="en-US"/>
              <a:t>Linked to child outcomes, cultural practices, state, national, tribal standards</a:t>
            </a:r>
          </a:p>
          <a:p>
            <a:pPr marL="346075" indent="-285750">
              <a:buFont typeface="Arial" panose="020B0604020202020204" pitchFamily="34" charset="0"/>
              <a:buChar char="•"/>
            </a:pPr>
            <a:r>
              <a:rPr lang="en-US"/>
              <a:t>Communicated clearly to yourself, instructor, and peers</a:t>
            </a:r>
          </a:p>
          <a:p>
            <a:pPr marL="346075" indent="-285750">
              <a:buFont typeface="Arial" panose="020B0604020202020204" pitchFamily="34" charset="0"/>
              <a:buChar char="•"/>
            </a:pPr>
            <a:r>
              <a:rPr lang="en-US"/>
              <a:t>Focused on your improvement over time through feedback and support</a:t>
            </a:r>
          </a:p>
          <a:p>
            <a:pPr marL="346075" indent="-285750">
              <a:buFont typeface="Arial" panose="020B0604020202020204" pitchFamily="34" charset="0"/>
              <a:buChar char="•"/>
            </a:pPr>
            <a:r>
              <a:rPr lang="en-US"/>
              <a:t>Able to be measured by evidence of practice</a:t>
            </a:r>
            <a:endParaRPr lang="en-US" dirty="0"/>
          </a:p>
        </p:txBody>
      </p:sp>
    </p:spTree>
    <p:extLst>
      <p:ext uri="{BB962C8B-B14F-4D97-AF65-F5344CB8AC3E}">
        <p14:creationId xmlns:p14="http://schemas.microsoft.com/office/powerpoint/2010/main" val="3182612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CBEA018-2088-0443-81EE-BBA9A1D21E11}"/>
              </a:ext>
            </a:extLst>
          </p:cNvPr>
          <p:cNvSpPr>
            <a:spLocks noGrp="1"/>
          </p:cNvSpPr>
          <p:nvPr>
            <p:ph type="title"/>
          </p:nvPr>
        </p:nvSpPr>
        <p:spPr>
          <a:xfrm>
            <a:off x="1200150" y="7025"/>
            <a:ext cx="7948386" cy="888326"/>
          </a:xfrm>
        </p:spPr>
        <p:txBody>
          <a:bodyPr/>
          <a:lstStyle/>
          <a:p>
            <a:r>
              <a:rPr lang="en-US"/>
              <a:t>Discussion: Your goals to improve</a:t>
            </a:r>
          </a:p>
        </p:txBody>
      </p:sp>
      <p:sp>
        <p:nvSpPr>
          <p:cNvPr id="12" name="Text Placeholder 11">
            <a:extLst>
              <a:ext uri="{FF2B5EF4-FFF2-40B4-BE49-F238E27FC236}">
                <a16:creationId xmlns:a16="http://schemas.microsoft.com/office/drawing/2014/main" id="{A9B06F56-D4A5-E34E-A12A-F7B9B55C1BD9}"/>
              </a:ext>
            </a:extLst>
          </p:cNvPr>
          <p:cNvSpPr>
            <a:spLocks noGrp="1"/>
          </p:cNvSpPr>
          <p:nvPr>
            <p:ph type="body" idx="4294967295"/>
          </p:nvPr>
        </p:nvSpPr>
        <p:spPr>
          <a:xfrm>
            <a:off x="609601" y="1276350"/>
            <a:ext cx="7924800" cy="3352800"/>
          </a:xfrm>
        </p:spPr>
        <p:txBody>
          <a:bodyPr/>
          <a:lstStyle/>
          <a:p>
            <a:r>
              <a:rPr lang="en-US" dirty="0"/>
              <a:t>Think about a time when you set a goal to improve something you do.</a:t>
            </a:r>
          </a:p>
          <a:p>
            <a:pPr marL="514350" indent="-285750">
              <a:buFont typeface="Arial" panose="020B0604020202020204" pitchFamily="34" charset="0"/>
              <a:buChar char="•"/>
            </a:pPr>
            <a:r>
              <a:rPr lang="en-US" dirty="0"/>
              <a:t>What helped </a:t>
            </a:r>
            <a:r>
              <a:rPr lang="en-US"/>
              <a:t>you succeed in </a:t>
            </a:r>
            <a:r>
              <a:rPr lang="en-US" dirty="0"/>
              <a:t>achieving it?</a:t>
            </a:r>
          </a:p>
          <a:p>
            <a:pPr marL="514350" indent="-285750">
              <a:buFont typeface="Arial" panose="020B0604020202020204" pitchFamily="34" charset="0"/>
              <a:buChar char="•"/>
            </a:pPr>
            <a:r>
              <a:rPr lang="en-US" dirty="0"/>
              <a:t>What got in the way of helping you achieve it?</a:t>
            </a:r>
          </a:p>
        </p:txBody>
      </p:sp>
    </p:spTree>
    <p:extLst>
      <p:ext uri="{BB962C8B-B14F-4D97-AF65-F5344CB8AC3E}">
        <p14:creationId xmlns:p14="http://schemas.microsoft.com/office/powerpoint/2010/main" val="2418332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2081616-A1B2-A64C-9BAE-614210FEA373}"/>
              </a:ext>
            </a:extLst>
          </p:cNvPr>
          <p:cNvSpPr>
            <a:spLocks noGrp="1"/>
          </p:cNvSpPr>
          <p:nvPr>
            <p:ph type="title"/>
          </p:nvPr>
        </p:nvSpPr>
        <p:spPr/>
        <p:txBody>
          <a:bodyPr/>
          <a:lstStyle/>
          <a:p>
            <a:r>
              <a:rPr lang="en-US"/>
              <a:t>Know</a:t>
            </a:r>
          </a:p>
        </p:txBody>
      </p:sp>
      <p:sp>
        <p:nvSpPr>
          <p:cNvPr id="7" name="Text Placeholder 6">
            <a:extLst>
              <a:ext uri="{FF2B5EF4-FFF2-40B4-BE49-F238E27FC236}">
                <a16:creationId xmlns:a16="http://schemas.microsoft.com/office/drawing/2014/main" id="{1ED8EDF4-14B8-E84E-531C-5A27E1CCE375}"/>
              </a:ext>
            </a:extLst>
          </p:cNvPr>
          <p:cNvSpPr>
            <a:spLocks noGrp="1"/>
          </p:cNvSpPr>
          <p:nvPr>
            <p:ph type="body" sz="quarter" idx="10"/>
          </p:nvPr>
        </p:nvSpPr>
        <p:spPr/>
        <p:txBody>
          <a:bodyPr/>
          <a:lstStyle/>
          <a:p>
            <a:r>
              <a:rPr lang="en-US"/>
              <a:t>Some ways you can discover knowledge</a:t>
            </a:r>
          </a:p>
        </p:txBody>
      </p:sp>
      <p:sp>
        <p:nvSpPr>
          <p:cNvPr id="12" name="Text Placeholder 11">
            <a:extLst>
              <a:ext uri="{FF2B5EF4-FFF2-40B4-BE49-F238E27FC236}">
                <a16:creationId xmlns:a16="http://schemas.microsoft.com/office/drawing/2014/main" id="{23DE014E-C78E-AF41-B936-3A736E73D4D0}"/>
              </a:ext>
            </a:extLst>
          </p:cNvPr>
          <p:cNvSpPr>
            <a:spLocks noGrp="1"/>
          </p:cNvSpPr>
          <p:nvPr>
            <p:ph type="body" idx="1"/>
          </p:nvPr>
        </p:nvSpPr>
        <p:spPr/>
        <p:txBody>
          <a:bodyPr/>
          <a:lstStyle/>
          <a:p>
            <a:pPr marL="346075" indent="-285750">
              <a:buFont typeface="Arial" panose="020B0604020202020204" pitchFamily="34" charset="0"/>
              <a:buChar char="•"/>
            </a:pPr>
            <a:r>
              <a:rPr lang="en-US"/>
              <a:t>Community gathering and elder cultural knowledge</a:t>
            </a:r>
          </a:p>
          <a:p>
            <a:pPr marL="346075" indent="-285750">
              <a:buFont typeface="Arial" panose="020B0604020202020204" pitchFamily="34" charset="0"/>
              <a:buChar char="•"/>
            </a:pPr>
            <a:r>
              <a:rPr lang="en-US"/>
              <a:t>Lived experience</a:t>
            </a:r>
          </a:p>
          <a:p>
            <a:pPr marL="346075" indent="-285750">
              <a:buFont typeface="Arial" panose="020B0604020202020204" pitchFamily="34" charset="0"/>
              <a:buChar char="•"/>
            </a:pPr>
            <a:r>
              <a:rPr lang="en-US"/>
              <a:t>Readings</a:t>
            </a:r>
          </a:p>
          <a:p>
            <a:pPr marL="346075" indent="-285750">
              <a:buFont typeface="Arial" panose="020B0604020202020204" pitchFamily="34" charset="0"/>
              <a:buChar char="•"/>
            </a:pPr>
            <a:r>
              <a:rPr lang="en-US"/>
              <a:t>Interviews with experts, mentors</a:t>
            </a:r>
          </a:p>
          <a:p>
            <a:pPr marL="346075" indent="-285750">
              <a:buFont typeface="Arial" panose="020B0604020202020204" pitchFamily="34" charset="0"/>
              <a:buChar char="•"/>
            </a:pPr>
            <a:r>
              <a:rPr lang="en-US"/>
              <a:t>Presentations and videos</a:t>
            </a:r>
          </a:p>
          <a:p>
            <a:pPr marL="346075" indent="-285750">
              <a:buFont typeface="Arial" panose="020B0604020202020204" pitchFamily="34" charset="0"/>
              <a:buChar char="•"/>
            </a:pPr>
            <a:r>
              <a:rPr lang="en-US"/>
              <a:t>Quizzes</a:t>
            </a:r>
          </a:p>
          <a:p>
            <a:pPr marL="346075" indent="-285750">
              <a:buFont typeface="Arial" panose="020B0604020202020204" pitchFamily="34" charset="0"/>
              <a:buChar char="•"/>
            </a:pPr>
            <a:r>
              <a:rPr lang="en-US"/>
              <a:t>What else?</a:t>
            </a:r>
          </a:p>
        </p:txBody>
      </p:sp>
    </p:spTree>
    <p:extLst>
      <p:ext uri="{BB962C8B-B14F-4D97-AF65-F5344CB8AC3E}">
        <p14:creationId xmlns:p14="http://schemas.microsoft.com/office/powerpoint/2010/main" val="941130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CBEA018-2088-0443-81EE-BBA9A1D21E11}"/>
              </a:ext>
            </a:extLst>
          </p:cNvPr>
          <p:cNvSpPr>
            <a:spLocks noGrp="1"/>
          </p:cNvSpPr>
          <p:nvPr>
            <p:ph type="title"/>
          </p:nvPr>
        </p:nvSpPr>
        <p:spPr>
          <a:xfrm>
            <a:off x="1200150" y="7025"/>
            <a:ext cx="7948386" cy="888326"/>
          </a:xfrm>
        </p:spPr>
        <p:txBody>
          <a:bodyPr/>
          <a:lstStyle/>
          <a:p>
            <a:r>
              <a:rPr lang="en-US"/>
              <a:t>Discussion: Your path to knowledge</a:t>
            </a:r>
          </a:p>
        </p:txBody>
      </p:sp>
      <p:sp>
        <p:nvSpPr>
          <p:cNvPr id="12" name="Text Placeholder 11">
            <a:extLst>
              <a:ext uri="{FF2B5EF4-FFF2-40B4-BE49-F238E27FC236}">
                <a16:creationId xmlns:a16="http://schemas.microsoft.com/office/drawing/2014/main" id="{A9B06F56-D4A5-E34E-A12A-F7B9B55C1BD9}"/>
              </a:ext>
            </a:extLst>
          </p:cNvPr>
          <p:cNvSpPr>
            <a:spLocks noGrp="1"/>
          </p:cNvSpPr>
          <p:nvPr>
            <p:ph type="body" idx="4294967295"/>
          </p:nvPr>
        </p:nvSpPr>
        <p:spPr>
          <a:xfrm>
            <a:off x="609601" y="1276350"/>
            <a:ext cx="7924800" cy="3352800"/>
          </a:xfrm>
        </p:spPr>
        <p:txBody>
          <a:bodyPr/>
          <a:lstStyle/>
          <a:p>
            <a:pPr marL="514350" indent="-285750">
              <a:buFont typeface="Arial" panose="020B0604020202020204" pitchFamily="34" charset="0"/>
              <a:buChar char="•"/>
            </a:pPr>
            <a:r>
              <a:rPr lang="en-US"/>
              <a:t>What can your instructor do to help you gain the knowledge you need to improve?</a:t>
            </a:r>
          </a:p>
          <a:p>
            <a:pPr marL="514350" indent="-285750">
              <a:buFont typeface="Arial" panose="020B0604020202020204" pitchFamily="34" charset="0"/>
              <a:buChar char="•"/>
            </a:pPr>
            <a:r>
              <a:rPr lang="en-US"/>
              <a:t>How can your peers and your community help you when you’re in the process of learning something new?</a:t>
            </a:r>
          </a:p>
          <a:p>
            <a:pPr marL="514350" indent="-285750">
              <a:buFont typeface="Arial" panose="020B0604020202020204" pitchFamily="34" charset="0"/>
              <a:buChar char="•"/>
            </a:pPr>
            <a:r>
              <a:rPr lang="en-US"/>
              <a:t>How do you know when you’ve really learned something?</a:t>
            </a:r>
          </a:p>
        </p:txBody>
      </p:sp>
    </p:spTree>
    <p:extLst>
      <p:ext uri="{BB962C8B-B14F-4D97-AF65-F5344CB8AC3E}">
        <p14:creationId xmlns:p14="http://schemas.microsoft.com/office/powerpoint/2010/main" val="3971948167"/>
      </p:ext>
    </p:extLst>
  </p:cSld>
  <p:clrMapOvr>
    <a:masterClrMapping/>
  </p:clrMapOvr>
</p:sld>
</file>

<file path=ppt/theme/theme1.xml><?xml version="1.0" encoding="utf-8"?>
<a:theme xmlns:a="http://schemas.openxmlformats.org/drawingml/2006/main" name="Office Theme">
  <a:themeElements>
    <a:clrScheme name="Custom 1">
      <a:dk1>
        <a:srgbClr val="2F2F2F"/>
      </a:dk1>
      <a:lt1>
        <a:srgbClr val="FFFFFF"/>
      </a:lt1>
      <a:dk2>
        <a:srgbClr val="113C65"/>
      </a:dk2>
      <a:lt2>
        <a:srgbClr val="F2F2F2"/>
      </a:lt2>
      <a:accent1>
        <a:srgbClr val="FFC845"/>
      </a:accent1>
      <a:accent2>
        <a:srgbClr val="BF0D3E"/>
      </a:accent2>
      <a:accent3>
        <a:srgbClr val="A77BCA"/>
      </a:accent3>
      <a:accent4>
        <a:srgbClr val="5F259F"/>
      </a:accent4>
      <a:accent5>
        <a:srgbClr val="00AB84"/>
      </a:accent5>
      <a:accent6>
        <a:srgbClr val="FFA300"/>
      </a:accent6>
      <a:hlink>
        <a:srgbClr val="0082BA"/>
      </a:hlink>
      <a:folHlink>
        <a:srgbClr val="5F25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IC_M1_S1_v3-01-29-21-TT" id="{25C0B14A-B1A2-0044-B20A-834B9C4B4478}" vid="{9AD0FD94-4E1B-CA4B-89D7-9ADD743A479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eb4d62e-7961-488f-877a-bed78ab05fa6">
      <Terms xmlns="http://schemas.microsoft.com/office/infopath/2007/PartnerControls"/>
    </lcf76f155ced4ddcb4097134ff3c332f>
    <TaxCatchAll xmlns="4d79c83c-de21-4d7f-ac19-3740a3d2a98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752F3C5E78494BB6AE6B6F19ED5588" ma:contentTypeVersion="15" ma:contentTypeDescription="Create a new document." ma:contentTypeScope="" ma:versionID="2e38f22ad0eef0723c6f5d8d52169777">
  <xsd:schema xmlns:xsd="http://www.w3.org/2001/XMLSchema" xmlns:xs="http://www.w3.org/2001/XMLSchema" xmlns:p="http://schemas.microsoft.com/office/2006/metadata/properties" xmlns:ns2="9eb4d62e-7961-488f-877a-bed78ab05fa6" xmlns:ns3="4d79c83c-de21-4d7f-ac19-3740a3d2a98e" targetNamespace="http://schemas.microsoft.com/office/2006/metadata/properties" ma:root="true" ma:fieldsID="7fd474f6a247974466c2f7686e43928a" ns2:_="" ns3:_="">
    <xsd:import namespace="9eb4d62e-7961-488f-877a-bed78ab05fa6"/>
    <xsd:import namespace="4d79c83c-de21-4d7f-ac19-3740a3d2a9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b4d62e-7961-488f-877a-bed78ab05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79c83c-de21-4d7f-ac19-3740a3d2a98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2d8a4d7-7c03-45e2-8241-cf525e1b2219}" ma:internalName="TaxCatchAll" ma:showField="CatchAllData" ma:web="4d79c83c-de21-4d7f-ac19-3740a3d2a9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629D63-4FE4-49C1-A964-E31F591D2E34}">
  <ds:schemaRefs>
    <ds:schemaRef ds:uri="http://schemas.microsoft.com/sharepoint/v3/contenttype/forms"/>
  </ds:schemaRefs>
</ds:datastoreItem>
</file>

<file path=customXml/itemProps2.xml><?xml version="1.0" encoding="utf-8"?>
<ds:datastoreItem xmlns:ds="http://schemas.openxmlformats.org/officeDocument/2006/customXml" ds:itemID="{8639E040-DF1D-4797-8C42-EEDC9B6FDAC7}">
  <ds:schemaRefs>
    <ds:schemaRef ds:uri="9eb4d62e-7961-488f-877a-bed78ab05fa6"/>
    <ds:schemaRef ds:uri="http://purl.org/dc/terms/"/>
    <ds:schemaRef ds:uri="http://schemas.microsoft.com/office/infopath/2007/PartnerControls"/>
    <ds:schemaRef ds:uri="http://purl.org/dc/dcmitype/"/>
    <ds:schemaRef ds:uri="http://schemas.openxmlformats.org/package/2006/metadata/core-properties"/>
    <ds:schemaRef ds:uri="http://purl.org/dc/elements/1.1/"/>
    <ds:schemaRef ds:uri="http://schemas.microsoft.com/office/2006/documentManagement/types"/>
    <ds:schemaRef ds:uri="4d79c83c-de21-4d7f-ac19-3740a3d2a98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BF93376-50A7-457E-884F-9BB5ADF3DBE1}">
  <ds:schemaRefs>
    <ds:schemaRef ds:uri="4d79c83c-de21-4d7f-ac19-3740a3d2a98e"/>
    <ds:schemaRef ds:uri="9eb4d62e-7961-488f-877a-bed78ab05f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Fond-du-lac-Presentatkion-1</Template>
  <TotalTime>631</TotalTime>
  <Words>5623</Words>
  <Application>Microsoft Macintosh PowerPoint</Application>
  <PresentationFormat>On-screen Show (16:9)</PresentationFormat>
  <Paragraphs>264</Paragraphs>
  <Slides>20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Arial,Sans-Serif</vt:lpstr>
      <vt:lpstr>Calibri</vt:lpstr>
      <vt:lpstr>Times New Roman</vt:lpstr>
      <vt:lpstr>Office Theme</vt:lpstr>
      <vt:lpstr>Honing our Practice</vt:lpstr>
      <vt:lpstr>Table of Contents</vt:lpstr>
      <vt:lpstr>Learning Outcomes</vt:lpstr>
      <vt:lpstr>Community Agreements</vt:lpstr>
      <vt:lpstr>Introduction to the Intentional Teaching Framework</vt:lpstr>
      <vt:lpstr>Improve</vt:lpstr>
      <vt:lpstr>Discussion: Your goals to improve</vt:lpstr>
      <vt:lpstr>Know</vt:lpstr>
      <vt:lpstr>Discussion: Your path to knowledge</vt:lpstr>
      <vt:lpstr>See</vt:lpstr>
      <vt:lpstr>Do</vt:lpstr>
      <vt:lpstr>Discussion: How do you reflect?</vt:lpstr>
      <vt:lpstr>Reflect</vt:lpstr>
      <vt:lpstr>PowerPoint Presentation</vt:lpstr>
      <vt:lpstr>Crafting Learning Together</vt:lpstr>
      <vt:lpstr>Crafting Learning Together</vt:lpstr>
      <vt:lpstr>Owning the ITF</vt:lpstr>
      <vt:lpstr>Owning the Intentional Teaching Framework</vt:lpstr>
      <vt:lpstr>Intentional Teaching Framework References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Fond du Lac Powerpoint Template</dc:title>
  <dc:subject>Fond du Lac</dc:subject>
  <dc:creator>fdltcc.edu</dc:creator>
  <cp:keywords>Fond du Lac</cp:keywords>
  <dc:description>This document was developed with funds from Grant #90YT000037-03-00 for the U.S. Department of Health and Human Services, Administration for Children and Families, Office of Head Start, Tribal Colleges and Universities Head Start Partnership Program. It was developed in collaboration between Fond du Lac Tribal and Community College and EarlyEdU Alliance. This resource may be duplicated for noncommercial uses without permission. (c) 2023 EarlyEdU Alliance.
</dc:description>
  <cp:lastModifiedBy>Kelly Ou</cp:lastModifiedBy>
  <cp:revision>46</cp:revision>
  <dcterms:created xsi:type="dcterms:W3CDTF">2021-08-24T21:41:22Z</dcterms:created>
  <dcterms:modified xsi:type="dcterms:W3CDTF">2024-03-22T22:28:14Z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0x01010066752F3C5E78494BB6AE6B6F19ED5588</vt:lpwstr>
  </property>
  <property fmtid="{D5CDD505-2E9C-101B-9397-08002B2CF9AE}" pid="3" name="MediaServiceImageTags">
    <vt:lpwstr/>
  </property>
</Properties>
</file>